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352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5023" y="6992111"/>
            <a:ext cx="646175" cy="3230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0" y="7010399"/>
            <a:ext cx="609600" cy="3048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987028" y="7005827"/>
            <a:ext cx="614680" cy="309880"/>
          </a:xfrm>
          <a:custGeom>
            <a:avLst/>
            <a:gdLst/>
            <a:ahLst/>
            <a:cxnLst/>
            <a:rect l="l" t="t" r="r" b="b"/>
            <a:pathLst>
              <a:path w="614679" h="309879">
                <a:moveTo>
                  <a:pt x="9144" y="309371"/>
                </a:moveTo>
                <a:lnTo>
                  <a:pt x="0" y="309371"/>
                </a:lnTo>
                <a:lnTo>
                  <a:pt x="0" y="3048"/>
                </a:lnTo>
                <a:lnTo>
                  <a:pt x="3048" y="0"/>
                </a:lnTo>
                <a:lnTo>
                  <a:pt x="614171" y="0"/>
                </a:lnTo>
                <a:lnTo>
                  <a:pt x="614171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04800"/>
                </a:lnTo>
                <a:lnTo>
                  <a:pt x="4572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14679" h="309879">
                <a:moveTo>
                  <a:pt x="60960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09600" y="4572"/>
                </a:lnTo>
                <a:lnTo>
                  <a:pt x="609600" y="9144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609600" y="4572"/>
                </a:lnTo>
                <a:lnTo>
                  <a:pt x="614171" y="9143"/>
                </a:lnTo>
                <a:lnTo>
                  <a:pt x="614171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9143"/>
                </a:moveTo>
                <a:lnTo>
                  <a:pt x="609600" y="4572"/>
                </a:lnTo>
                <a:lnTo>
                  <a:pt x="614171" y="4572"/>
                </a:lnTo>
                <a:lnTo>
                  <a:pt x="614171" y="9143"/>
                </a:lnTo>
                <a:close/>
              </a:path>
              <a:path w="614679" h="309879">
                <a:moveTo>
                  <a:pt x="9144" y="309371"/>
                </a:moveTo>
                <a:lnTo>
                  <a:pt x="4572" y="304800"/>
                </a:lnTo>
                <a:lnTo>
                  <a:pt x="9144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9144" y="309371"/>
                </a:lnTo>
                <a:lnTo>
                  <a:pt x="9144" y="304800"/>
                </a:lnTo>
                <a:lnTo>
                  <a:pt x="609600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309371"/>
                </a:moveTo>
                <a:lnTo>
                  <a:pt x="609600" y="309371"/>
                </a:lnTo>
                <a:lnTo>
                  <a:pt x="614171" y="304800"/>
                </a:lnTo>
                <a:lnTo>
                  <a:pt x="6141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7013448"/>
            <a:ext cx="8001000" cy="30175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57200" y="7005828"/>
            <a:ext cx="8007350" cy="309880"/>
          </a:xfrm>
          <a:custGeom>
            <a:avLst/>
            <a:gdLst/>
            <a:ahLst/>
            <a:cxnLst/>
            <a:rect l="l" t="t" r="r" b="b"/>
            <a:pathLst>
              <a:path w="8007350" h="309879">
                <a:moveTo>
                  <a:pt x="0" y="9144"/>
                </a:moveTo>
                <a:lnTo>
                  <a:pt x="0" y="0"/>
                </a:lnTo>
                <a:lnTo>
                  <a:pt x="7850124" y="0"/>
                </a:lnTo>
                <a:lnTo>
                  <a:pt x="7851648" y="1524"/>
                </a:lnTo>
                <a:lnTo>
                  <a:pt x="7853172" y="1524"/>
                </a:lnTo>
                <a:lnTo>
                  <a:pt x="7856220" y="4572"/>
                </a:lnTo>
                <a:lnTo>
                  <a:pt x="4571" y="4572"/>
                </a:lnTo>
                <a:lnTo>
                  <a:pt x="0" y="914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4800"/>
                </a:lnTo>
                <a:lnTo>
                  <a:pt x="0" y="9144"/>
                </a:lnTo>
                <a:lnTo>
                  <a:pt x="4571" y="4572"/>
                </a:lnTo>
                <a:lnTo>
                  <a:pt x="4571" y="309371"/>
                </a:lnTo>
                <a:close/>
              </a:path>
              <a:path w="8007350" h="309879">
                <a:moveTo>
                  <a:pt x="7994141" y="157734"/>
                </a:moveTo>
                <a:lnTo>
                  <a:pt x="7845551" y="9144"/>
                </a:lnTo>
                <a:lnTo>
                  <a:pt x="4571" y="9144"/>
                </a:lnTo>
                <a:lnTo>
                  <a:pt x="4571" y="4572"/>
                </a:lnTo>
                <a:lnTo>
                  <a:pt x="7856220" y="4572"/>
                </a:lnTo>
                <a:lnTo>
                  <a:pt x="8005572" y="153924"/>
                </a:lnTo>
                <a:lnTo>
                  <a:pt x="7997951" y="153924"/>
                </a:lnTo>
                <a:lnTo>
                  <a:pt x="7994141" y="157734"/>
                </a:lnTo>
                <a:close/>
              </a:path>
              <a:path w="8007350" h="309879">
                <a:moveTo>
                  <a:pt x="7997951" y="161544"/>
                </a:moveTo>
                <a:lnTo>
                  <a:pt x="7994141" y="157734"/>
                </a:lnTo>
                <a:lnTo>
                  <a:pt x="7997951" y="153924"/>
                </a:lnTo>
                <a:lnTo>
                  <a:pt x="7997951" y="161544"/>
                </a:lnTo>
                <a:close/>
              </a:path>
              <a:path w="8007350" h="309879">
                <a:moveTo>
                  <a:pt x="8005572" y="161544"/>
                </a:moveTo>
                <a:lnTo>
                  <a:pt x="7997951" y="161544"/>
                </a:lnTo>
                <a:lnTo>
                  <a:pt x="7997951" y="153924"/>
                </a:lnTo>
                <a:lnTo>
                  <a:pt x="8005572" y="153924"/>
                </a:lnTo>
                <a:lnTo>
                  <a:pt x="8007096" y="156972"/>
                </a:lnTo>
                <a:lnTo>
                  <a:pt x="8007096" y="158496"/>
                </a:lnTo>
                <a:lnTo>
                  <a:pt x="8005572" y="161544"/>
                </a:lnTo>
                <a:close/>
              </a:path>
              <a:path w="8007350" h="309879">
                <a:moveTo>
                  <a:pt x="7845551" y="306324"/>
                </a:moveTo>
                <a:lnTo>
                  <a:pt x="7994141" y="157734"/>
                </a:lnTo>
                <a:lnTo>
                  <a:pt x="7997951" y="161544"/>
                </a:lnTo>
                <a:lnTo>
                  <a:pt x="8005572" y="161544"/>
                </a:lnTo>
                <a:lnTo>
                  <a:pt x="7862316" y="304800"/>
                </a:lnTo>
                <a:lnTo>
                  <a:pt x="7848599" y="304800"/>
                </a:lnTo>
                <a:lnTo>
                  <a:pt x="7845551" y="306324"/>
                </a:lnTo>
                <a:close/>
              </a:path>
              <a:path w="8007350" h="309879">
                <a:moveTo>
                  <a:pt x="7857744" y="309371"/>
                </a:moveTo>
                <a:lnTo>
                  <a:pt x="4571" y="309371"/>
                </a:lnTo>
                <a:lnTo>
                  <a:pt x="4571" y="304800"/>
                </a:lnTo>
                <a:lnTo>
                  <a:pt x="7847075" y="304800"/>
                </a:lnTo>
                <a:lnTo>
                  <a:pt x="7845551" y="306324"/>
                </a:lnTo>
                <a:lnTo>
                  <a:pt x="7860792" y="306324"/>
                </a:lnTo>
                <a:lnTo>
                  <a:pt x="7857744" y="309371"/>
                </a:lnTo>
                <a:close/>
              </a:path>
              <a:path w="8007350" h="309879">
                <a:moveTo>
                  <a:pt x="7860792" y="306324"/>
                </a:moveTo>
                <a:lnTo>
                  <a:pt x="7845551" y="306324"/>
                </a:lnTo>
                <a:lnTo>
                  <a:pt x="7848600" y="304800"/>
                </a:lnTo>
                <a:lnTo>
                  <a:pt x="7862316" y="304800"/>
                </a:lnTo>
                <a:lnTo>
                  <a:pt x="7860792" y="30632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9371"/>
                </a:lnTo>
                <a:lnTo>
                  <a:pt x="0" y="304800"/>
                </a:lnTo>
                <a:lnTo>
                  <a:pt x="45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6306" y="546607"/>
            <a:ext cx="860578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5023" y="6992111"/>
            <a:ext cx="646175" cy="3230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0" y="7010399"/>
            <a:ext cx="609600" cy="3048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987028" y="7005827"/>
            <a:ext cx="614680" cy="309880"/>
          </a:xfrm>
          <a:custGeom>
            <a:avLst/>
            <a:gdLst/>
            <a:ahLst/>
            <a:cxnLst/>
            <a:rect l="l" t="t" r="r" b="b"/>
            <a:pathLst>
              <a:path w="614679" h="309879">
                <a:moveTo>
                  <a:pt x="9144" y="309371"/>
                </a:moveTo>
                <a:lnTo>
                  <a:pt x="0" y="309371"/>
                </a:lnTo>
                <a:lnTo>
                  <a:pt x="0" y="3048"/>
                </a:lnTo>
                <a:lnTo>
                  <a:pt x="3048" y="0"/>
                </a:lnTo>
                <a:lnTo>
                  <a:pt x="614171" y="0"/>
                </a:lnTo>
                <a:lnTo>
                  <a:pt x="614171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04800"/>
                </a:lnTo>
                <a:lnTo>
                  <a:pt x="4572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14679" h="309879">
                <a:moveTo>
                  <a:pt x="60960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09600" y="4572"/>
                </a:lnTo>
                <a:lnTo>
                  <a:pt x="609600" y="9144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609600" y="4572"/>
                </a:lnTo>
                <a:lnTo>
                  <a:pt x="614171" y="9143"/>
                </a:lnTo>
                <a:lnTo>
                  <a:pt x="614171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9143"/>
                </a:moveTo>
                <a:lnTo>
                  <a:pt x="609600" y="4572"/>
                </a:lnTo>
                <a:lnTo>
                  <a:pt x="614171" y="4572"/>
                </a:lnTo>
                <a:lnTo>
                  <a:pt x="614171" y="9143"/>
                </a:lnTo>
                <a:close/>
              </a:path>
              <a:path w="614679" h="309879">
                <a:moveTo>
                  <a:pt x="9144" y="309371"/>
                </a:moveTo>
                <a:lnTo>
                  <a:pt x="4572" y="304800"/>
                </a:lnTo>
                <a:lnTo>
                  <a:pt x="9144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9144" y="309371"/>
                </a:lnTo>
                <a:lnTo>
                  <a:pt x="9144" y="304800"/>
                </a:lnTo>
                <a:lnTo>
                  <a:pt x="609600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309371"/>
                </a:moveTo>
                <a:lnTo>
                  <a:pt x="609600" y="309371"/>
                </a:lnTo>
                <a:lnTo>
                  <a:pt x="614171" y="304800"/>
                </a:lnTo>
                <a:lnTo>
                  <a:pt x="6141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7013448"/>
            <a:ext cx="8001000" cy="30175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57200" y="7005828"/>
            <a:ext cx="8007350" cy="309880"/>
          </a:xfrm>
          <a:custGeom>
            <a:avLst/>
            <a:gdLst/>
            <a:ahLst/>
            <a:cxnLst/>
            <a:rect l="l" t="t" r="r" b="b"/>
            <a:pathLst>
              <a:path w="8007350" h="309879">
                <a:moveTo>
                  <a:pt x="0" y="9144"/>
                </a:moveTo>
                <a:lnTo>
                  <a:pt x="0" y="0"/>
                </a:lnTo>
                <a:lnTo>
                  <a:pt x="7850124" y="0"/>
                </a:lnTo>
                <a:lnTo>
                  <a:pt x="7851648" y="1524"/>
                </a:lnTo>
                <a:lnTo>
                  <a:pt x="7853172" y="1524"/>
                </a:lnTo>
                <a:lnTo>
                  <a:pt x="7856220" y="4572"/>
                </a:lnTo>
                <a:lnTo>
                  <a:pt x="4571" y="4572"/>
                </a:lnTo>
                <a:lnTo>
                  <a:pt x="0" y="914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4800"/>
                </a:lnTo>
                <a:lnTo>
                  <a:pt x="0" y="9144"/>
                </a:lnTo>
                <a:lnTo>
                  <a:pt x="4571" y="4572"/>
                </a:lnTo>
                <a:lnTo>
                  <a:pt x="4571" y="309371"/>
                </a:lnTo>
                <a:close/>
              </a:path>
              <a:path w="8007350" h="309879">
                <a:moveTo>
                  <a:pt x="7994141" y="157734"/>
                </a:moveTo>
                <a:lnTo>
                  <a:pt x="7845551" y="9144"/>
                </a:lnTo>
                <a:lnTo>
                  <a:pt x="4571" y="9144"/>
                </a:lnTo>
                <a:lnTo>
                  <a:pt x="4571" y="4572"/>
                </a:lnTo>
                <a:lnTo>
                  <a:pt x="7856220" y="4572"/>
                </a:lnTo>
                <a:lnTo>
                  <a:pt x="8005572" y="153924"/>
                </a:lnTo>
                <a:lnTo>
                  <a:pt x="7997951" y="153924"/>
                </a:lnTo>
                <a:lnTo>
                  <a:pt x="7994141" y="157734"/>
                </a:lnTo>
                <a:close/>
              </a:path>
              <a:path w="8007350" h="309879">
                <a:moveTo>
                  <a:pt x="7997951" y="161544"/>
                </a:moveTo>
                <a:lnTo>
                  <a:pt x="7994141" y="157734"/>
                </a:lnTo>
                <a:lnTo>
                  <a:pt x="7997951" y="153924"/>
                </a:lnTo>
                <a:lnTo>
                  <a:pt x="7997951" y="161544"/>
                </a:lnTo>
                <a:close/>
              </a:path>
              <a:path w="8007350" h="309879">
                <a:moveTo>
                  <a:pt x="8005572" y="161544"/>
                </a:moveTo>
                <a:lnTo>
                  <a:pt x="7997951" y="161544"/>
                </a:lnTo>
                <a:lnTo>
                  <a:pt x="7997951" y="153924"/>
                </a:lnTo>
                <a:lnTo>
                  <a:pt x="8005572" y="153924"/>
                </a:lnTo>
                <a:lnTo>
                  <a:pt x="8007096" y="156972"/>
                </a:lnTo>
                <a:lnTo>
                  <a:pt x="8007096" y="158496"/>
                </a:lnTo>
                <a:lnTo>
                  <a:pt x="8005572" y="161544"/>
                </a:lnTo>
                <a:close/>
              </a:path>
              <a:path w="8007350" h="309879">
                <a:moveTo>
                  <a:pt x="7845551" y="306324"/>
                </a:moveTo>
                <a:lnTo>
                  <a:pt x="7994141" y="157734"/>
                </a:lnTo>
                <a:lnTo>
                  <a:pt x="7997951" y="161544"/>
                </a:lnTo>
                <a:lnTo>
                  <a:pt x="8005572" y="161544"/>
                </a:lnTo>
                <a:lnTo>
                  <a:pt x="7862316" y="304800"/>
                </a:lnTo>
                <a:lnTo>
                  <a:pt x="7848599" y="304800"/>
                </a:lnTo>
                <a:lnTo>
                  <a:pt x="7845551" y="306324"/>
                </a:lnTo>
                <a:close/>
              </a:path>
              <a:path w="8007350" h="309879">
                <a:moveTo>
                  <a:pt x="7857744" y="309371"/>
                </a:moveTo>
                <a:lnTo>
                  <a:pt x="4571" y="309371"/>
                </a:lnTo>
                <a:lnTo>
                  <a:pt x="4571" y="304800"/>
                </a:lnTo>
                <a:lnTo>
                  <a:pt x="7847075" y="304800"/>
                </a:lnTo>
                <a:lnTo>
                  <a:pt x="7845551" y="306324"/>
                </a:lnTo>
                <a:lnTo>
                  <a:pt x="7860792" y="306324"/>
                </a:lnTo>
                <a:lnTo>
                  <a:pt x="7857744" y="309371"/>
                </a:lnTo>
                <a:close/>
              </a:path>
              <a:path w="8007350" h="309879">
                <a:moveTo>
                  <a:pt x="7860792" y="306324"/>
                </a:moveTo>
                <a:lnTo>
                  <a:pt x="7845551" y="306324"/>
                </a:lnTo>
                <a:lnTo>
                  <a:pt x="7848600" y="304800"/>
                </a:lnTo>
                <a:lnTo>
                  <a:pt x="7862316" y="304800"/>
                </a:lnTo>
                <a:lnTo>
                  <a:pt x="7860792" y="30632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9371"/>
                </a:lnTo>
                <a:lnTo>
                  <a:pt x="0" y="304800"/>
                </a:lnTo>
                <a:lnTo>
                  <a:pt x="45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78689" y="2194099"/>
            <a:ext cx="4143375" cy="441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6306" y="546607"/>
            <a:ext cx="860578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6378" y="2643577"/>
            <a:ext cx="8601075" cy="3861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83017" y="7044204"/>
            <a:ext cx="345249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67902" y="7044204"/>
            <a:ext cx="28384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3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5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7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5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95.png"/><Relationship Id="rId5" Type="http://schemas.openxmlformats.org/officeDocument/2006/relationships/image" Target="../media/image53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2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Relationship Id="rId1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52.png"/><Relationship Id="rId7" Type="http://schemas.openxmlformats.org/officeDocument/2006/relationships/image" Target="../media/image10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7.png"/><Relationship Id="rId7" Type="http://schemas.openxmlformats.org/officeDocument/2006/relationships/image" Target="../media/image10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71.png"/><Relationship Id="rId7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jp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25.png"/><Relationship Id="rId5" Type="http://schemas.openxmlformats.org/officeDocument/2006/relationships/image" Target="../media/image77.png"/><Relationship Id="rId10" Type="http://schemas.openxmlformats.org/officeDocument/2006/relationships/image" Target="../media/image124.png"/><Relationship Id="rId4" Type="http://schemas.openxmlformats.org/officeDocument/2006/relationships/image" Target="../media/image3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6.png"/><Relationship Id="rId7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33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jpg"/><Relationship Id="rId3" Type="http://schemas.openxmlformats.org/officeDocument/2006/relationships/image" Target="../media/image5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45.png"/><Relationship Id="rId5" Type="http://schemas.openxmlformats.org/officeDocument/2006/relationships/image" Target="../media/image58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16.png"/><Relationship Id="rId7" Type="http://schemas.openxmlformats.org/officeDocument/2006/relationships/image" Target="../media/image15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.png"/><Relationship Id="rId4" Type="http://schemas.openxmlformats.org/officeDocument/2006/relationships/image" Target="../media/image62.png"/><Relationship Id="rId9" Type="http://schemas.openxmlformats.org/officeDocument/2006/relationships/image" Target="../media/image154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6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6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76.png"/><Relationship Id="rId7" Type="http://schemas.openxmlformats.org/officeDocument/2006/relationships/image" Target="../media/image1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67.png"/><Relationship Id="rId4" Type="http://schemas.openxmlformats.org/officeDocument/2006/relationships/image" Target="../media/image3.png"/><Relationship Id="rId9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6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3.png"/><Relationship Id="rId9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3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18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75.png"/><Relationship Id="rId7" Type="http://schemas.openxmlformats.org/officeDocument/2006/relationships/image" Target="../media/image18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7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2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93.png"/><Relationship Id="rId5" Type="http://schemas.openxmlformats.org/officeDocument/2006/relationships/image" Target="../media/image131.png"/><Relationship Id="rId10" Type="http://schemas.openxmlformats.org/officeDocument/2006/relationships/image" Target="../media/image192.png"/><Relationship Id="rId4" Type="http://schemas.openxmlformats.org/officeDocument/2006/relationships/image" Target="../media/image3.png"/><Relationship Id="rId9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13" Type="http://schemas.openxmlformats.org/officeDocument/2006/relationships/image" Target="../media/image203.jpg"/><Relationship Id="rId3" Type="http://schemas.openxmlformats.org/officeDocument/2006/relationships/image" Target="../media/image80.png"/><Relationship Id="rId7" Type="http://schemas.openxmlformats.org/officeDocument/2006/relationships/image" Target="../media/image197.png"/><Relationship Id="rId12" Type="http://schemas.openxmlformats.org/officeDocument/2006/relationships/image" Target="../media/image20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201.jp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3" Type="http://schemas.openxmlformats.org/officeDocument/2006/relationships/image" Target="../media/image7.png"/><Relationship Id="rId7" Type="http://schemas.openxmlformats.org/officeDocument/2006/relationships/image" Target="../media/image20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0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07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08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3.png"/><Relationship Id="rId5" Type="http://schemas.openxmlformats.org/officeDocument/2006/relationships/image" Target="../media/image8.png"/><Relationship Id="rId10" Type="http://schemas.openxmlformats.org/officeDocument/2006/relationships/image" Target="../media/image212.png"/><Relationship Id="rId4" Type="http://schemas.openxmlformats.org/officeDocument/2006/relationships/image" Target="../media/image3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2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20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119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3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7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136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135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242.png"/><Relationship Id="rId5" Type="http://schemas.openxmlformats.org/officeDocument/2006/relationships/image" Target="../media/image11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3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80.png"/><Relationship Id="rId7" Type="http://schemas.openxmlformats.org/officeDocument/2006/relationships/image" Target="../media/image25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260.png"/><Relationship Id="rId5" Type="http://schemas.openxmlformats.org/officeDocument/2006/relationships/image" Target="../media/image53.png"/><Relationship Id="rId10" Type="http://schemas.openxmlformats.org/officeDocument/2006/relationships/image" Target="../media/image259.png"/><Relationship Id="rId4" Type="http://schemas.openxmlformats.org/officeDocument/2006/relationships/image" Target="../media/image3.png"/><Relationship Id="rId9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136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135.pn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266.png"/><Relationship Id="rId5" Type="http://schemas.openxmlformats.org/officeDocument/2006/relationships/image" Target="../media/image116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3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62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278.png"/><Relationship Id="rId5" Type="http://schemas.openxmlformats.org/officeDocument/2006/relationships/image" Target="../media/image11.png"/><Relationship Id="rId10" Type="http://schemas.openxmlformats.org/officeDocument/2006/relationships/image" Target="../media/image277.png"/><Relationship Id="rId4" Type="http://schemas.openxmlformats.org/officeDocument/2006/relationships/image" Target="../media/image3.png"/><Relationship Id="rId9" Type="http://schemas.openxmlformats.org/officeDocument/2006/relationships/image" Target="../media/image2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52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284.png"/><Relationship Id="rId5" Type="http://schemas.openxmlformats.org/officeDocument/2006/relationships/image" Target="../media/image53.png"/><Relationship Id="rId10" Type="http://schemas.openxmlformats.org/officeDocument/2006/relationships/image" Target="../media/image283.png"/><Relationship Id="rId4" Type="http://schemas.openxmlformats.org/officeDocument/2006/relationships/image" Target="../media/image3.png"/><Relationship Id="rId9" Type="http://schemas.openxmlformats.org/officeDocument/2006/relationships/image" Target="../media/image2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36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290.png"/><Relationship Id="rId5" Type="http://schemas.openxmlformats.org/officeDocument/2006/relationships/image" Target="../media/image116.png"/><Relationship Id="rId10" Type="http://schemas.openxmlformats.org/officeDocument/2006/relationships/image" Target="../media/image289.png"/><Relationship Id="rId4" Type="http://schemas.openxmlformats.org/officeDocument/2006/relationships/image" Target="../media/image3.png"/><Relationship Id="rId9" Type="http://schemas.openxmlformats.org/officeDocument/2006/relationships/image" Target="../media/image2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75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296.png"/><Relationship Id="rId5" Type="http://schemas.openxmlformats.org/officeDocument/2006/relationships/image" Target="../media/image176.png"/><Relationship Id="rId10" Type="http://schemas.openxmlformats.org/officeDocument/2006/relationships/image" Target="../media/image295.png"/><Relationship Id="rId4" Type="http://schemas.openxmlformats.org/officeDocument/2006/relationships/image" Target="../media/image3.png"/><Relationship Id="rId9" Type="http://schemas.openxmlformats.org/officeDocument/2006/relationships/image" Target="../media/image2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56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302.png"/><Relationship Id="rId5" Type="http://schemas.openxmlformats.org/officeDocument/2006/relationships/image" Target="../media/image157.png"/><Relationship Id="rId10" Type="http://schemas.openxmlformats.org/officeDocument/2006/relationships/image" Target="../media/image301.png"/><Relationship Id="rId4" Type="http://schemas.openxmlformats.org/officeDocument/2006/relationships/image" Target="../media/image3.png"/><Relationship Id="rId9" Type="http://schemas.openxmlformats.org/officeDocument/2006/relationships/image" Target="../media/image3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8.png"/><Relationship Id="rId10" Type="http://schemas.openxmlformats.org/officeDocument/2006/relationships/image" Target="../media/image308.png"/><Relationship Id="rId4" Type="http://schemas.openxmlformats.org/officeDocument/2006/relationships/image" Target="../media/image3.png"/><Relationship Id="rId9" Type="http://schemas.openxmlformats.org/officeDocument/2006/relationships/image" Target="../media/image307.png"/><Relationship Id="rId14" Type="http://schemas.openxmlformats.org/officeDocument/2006/relationships/image" Target="../media/image3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jp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6.jp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8.jpg"/><Relationship Id="rId5" Type="http://schemas.openxmlformats.org/officeDocument/2006/relationships/image" Target="../media/image3.png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jp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2.jpg"/><Relationship Id="rId5" Type="http://schemas.openxmlformats.org/officeDocument/2006/relationships/image" Target="../media/image3.png"/><Relationship Id="rId4" Type="http://schemas.openxmlformats.org/officeDocument/2006/relationships/image" Target="../media/image1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119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4.jpg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jp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97280" y="7059903"/>
            <a:ext cx="40068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latin typeface="Calibri"/>
                <a:cs typeface="Calibri"/>
              </a:rPr>
              <a:t>Unit-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Introduction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spc="-60" dirty="0">
                <a:latin typeface="Calibri"/>
                <a:cs typeface="Calibri"/>
              </a:rPr>
              <a:t>(Prof.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Aanchal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Phutela)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9966" y="7059903"/>
            <a:ext cx="116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" y="457200"/>
            <a:ext cx="9144000" cy="6858000"/>
            <a:chOff x="457200" y="457200"/>
            <a:chExt cx="9144000" cy="6858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400"/>
              <a:ext cx="609600" cy="304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987028" y="7005828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57200"/>
              <a:ext cx="9144000" cy="685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1956816"/>
              <a:ext cx="6224016" cy="3218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1984248"/>
              <a:ext cx="6172200" cy="31226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" y="1976627"/>
              <a:ext cx="6178550" cy="3133725"/>
            </a:xfrm>
            <a:custGeom>
              <a:avLst/>
              <a:gdLst/>
              <a:ahLst/>
              <a:cxnLst/>
              <a:rect l="l" t="t" r="r" b="b"/>
              <a:pathLst>
                <a:path w="6178550" h="3133725">
                  <a:moveTo>
                    <a:pt x="0" y="9144"/>
                  </a:moveTo>
                  <a:lnTo>
                    <a:pt x="0" y="0"/>
                  </a:lnTo>
                  <a:lnTo>
                    <a:pt x="4611624" y="0"/>
                  </a:lnTo>
                  <a:lnTo>
                    <a:pt x="4613148" y="1524"/>
                  </a:lnTo>
                  <a:lnTo>
                    <a:pt x="4614672" y="1524"/>
                  </a:lnTo>
                  <a:lnTo>
                    <a:pt x="46177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6178550" h="3133725">
                  <a:moveTo>
                    <a:pt x="4571" y="3128772"/>
                  </a:moveTo>
                  <a:lnTo>
                    <a:pt x="0" y="31242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128772"/>
                  </a:lnTo>
                  <a:close/>
                </a:path>
                <a:path w="6178550" h="3133725">
                  <a:moveTo>
                    <a:pt x="6165341" y="1567433"/>
                  </a:moveTo>
                  <a:lnTo>
                    <a:pt x="4607052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4617720" y="4572"/>
                  </a:lnTo>
                  <a:lnTo>
                    <a:pt x="6176772" y="1563623"/>
                  </a:lnTo>
                  <a:lnTo>
                    <a:pt x="6169151" y="1563623"/>
                  </a:lnTo>
                  <a:lnTo>
                    <a:pt x="6165341" y="1567433"/>
                  </a:lnTo>
                  <a:close/>
                </a:path>
                <a:path w="6178550" h="3133725">
                  <a:moveTo>
                    <a:pt x="6169151" y="1571244"/>
                  </a:moveTo>
                  <a:lnTo>
                    <a:pt x="6165341" y="1567433"/>
                  </a:lnTo>
                  <a:lnTo>
                    <a:pt x="6169151" y="1563623"/>
                  </a:lnTo>
                  <a:lnTo>
                    <a:pt x="6169151" y="1571244"/>
                  </a:lnTo>
                  <a:close/>
                </a:path>
                <a:path w="6178550" h="3133725">
                  <a:moveTo>
                    <a:pt x="6176772" y="1571244"/>
                  </a:moveTo>
                  <a:lnTo>
                    <a:pt x="6169151" y="1571244"/>
                  </a:lnTo>
                  <a:lnTo>
                    <a:pt x="6169151" y="1563623"/>
                  </a:lnTo>
                  <a:lnTo>
                    <a:pt x="6176772" y="1563623"/>
                  </a:lnTo>
                  <a:lnTo>
                    <a:pt x="6178296" y="1566672"/>
                  </a:lnTo>
                  <a:lnTo>
                    <a:pt x="6178296" y="1568196"/>
                  </a:lnTo>
                  <a:lnTo>
                    <a:pt x="6176772" y="1571244"/>
                  </a:lnTo>
                  <a:close/>
                </a:path>
                <a:path w="6178550" h="3133725">
                  <a:moveTo>
                    <a:pt x="4607052" y="3125724"/>
                  </a:moveTo>
                  <a:lnTo>
                    <a:pt x="6165341" y="1567433"/>
                  </a:lnTo>
                  <a:lnTo>
                    <a:pt x="6169151" y="1571244"/>
                  </a:lnTo>
                  <a:lnTo>
                    <a:pt x="6176772" y="1571244"/>
                  </a:lnTo>
                  <a:lnTo>
                    <a:pt x="4623816" y="3124199"/>
                  </a:lnTo>
                  <a:lnTo>
                    <a:pt x="4610100" y="3124200"/>
                  </a:lnTo>
                  <a:lnTo>
                    <a:pt x="4607052" y="3125724"/>
                  </a:lnTo>
                  <a:close/>
                </a:path>
                <a:path w="6178550" h="3133725">
                  <a:moveTo>
                    <a:pt x="4619244" y="3128772"/>
                  </a:moveTo>
                  <a:lnTo>
                    <a:pt x="4571" y="3128772"/>
                  </a:lnTo>
                  <a:lnTo>
                    <a:pt x="4571" y="3124199"/>
                  </a:lnTo>
                  <a:lnTo>
                    <a:pt x="4608576" y="3124199"/>
                  </a:lnTo>
                  <a:lnTo>
                    <a:pt x="4607052" y="3125724"/>
                  </a:lnTo>
                  <a:lnTo>
                    <a:pt x="4622292" y="3125724"/>
                  </a:lnTo>
                  <a:lnTo>
                    <a:pt x="4619244" y="3128772"/>
                  </a:lnTo>
                  <a:close/>
                </a:path>
                <a:path w="6178550" h="3133725">
                  <a:moveTo>
                    <a:pt x="4622292" y="3125724"/>
                  </a:moveTo>
                  <a:lnTo>
                    <a:pt x="4607052" y="3125724"/>
                  </a:lnTo>
                  <a:lnTo>
                    <a:pt x="4610100" y="3124199"/>
                  </a:lnTo>
                  <a:lnTo>
                    <a:pt x="4623816" y="3124199"/>
                  </a:lnTo>
                  <a:lnTo>
                    <a:pt x="4622292" y="3125724"/>
                  </a:lnTo>
                  <a:close/>
                </a:path>
                <a:path w="6178550" h="3133725">
                  <a:moveTo>
                    <a:pt x="4614672" y="3133344"/>
                  </a:moveTo>
                  <a:lnTo>
                    <a:pt x="0" y="3133344"/>
                  </a:lnTo>
                  <a:lnTo>
                    <a:pt x="0" y="3124200"/>
                  </a:lnTo>
                  <a:lnTo>
                    <a:pt x="4571" y="3128772"/>
                  </a:lnTo>
                  <a:lnTo>
                    <a:pt x="4619244" y="3128772"/>
                  </a:lnTo>
                  <a:lnTo>
                    <a:pt x="4614672" y="313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08566" y="2857063"/>
            <a:ext cx="3696335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3810" algn="ctr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/>
                <a:cs typeface="Calibri"/>
              </a:rPr>
              <a:t>Unit </a:t>
            </a:r>
            <a:r>
              <a:rPr sz="4000" b="1" spc="-5" dirty="0">
                <a:latin typeface="Calibri"/>
                <a:cs typeface="Calibri"/>
              </a:rPr>
              <a:t>– 1 </a:t>
            </a:r>
            <a:r>
              <a:rPr sz="4000" b="1" dirty="0">
                <a:latin typeface="Calibri"/>
                <a:cs typeface="Calibri"/>
              </a:rPr>
              <a:t> </a:t>
            </a:r>
            <a:r>
              <a:rPr sz="4000" b="1" spc="-25" dirty="0">
                <a:latin typeface="Calibri"/>
                <a:cs typeface="Calibri"/>
              </a:rPr>
              <a:t>Introduction</a:t>
            </a:r>
            <a:r>
              <a:rPr sz="4000" b="1" spc="50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of </a:t>
            </a:r>
            <a:r>
              <a:rPr sz="4000" b="1" spc="-15" dirty="0">
                <a:latin typeface="Calibri"/>
                <a:cs typeface="Calibri"/>
              </a:rPr>
              <a:t> </a:t>
            </a:r>
            <a:r>
              <a:rPr sz="4000" b="1" spc="-40" dirty="0">
                <a:latin typeface="Calibri"/>
                <a:cs typeface="Calibri"/>
              </a:rPr>
              <a:t>Operating</a:t>
            </a:r>
            <a:r>
              <a:rPr sz="4000" b="1" spc="-100" dirty="0">
                <a:latin typeface="Calibri"/>
                <a:cs typeface="Calibri"/>
              </a:rPr>
              <a:t> </a:t>
            </a:r>
            <a:r>
              <a:rPr sz="4000" b="1" spc="-65" dirty="0">
                <a:latin typeface="Calibri"/>
                <a:cs typeface="Calibri"/>
              </a:rPr>
              <a:t>System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200" y="1275587"/>
            <a:ext cx="4389119" cy="145846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41007" y="1922802"/>
            <a:ext cx="2619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6800" y="609600"/>
            <a:ext cx="8448040" cy="5692140"/>
            <a:chOff x="1066800" y="609600"/>
            <a:chExt cx="8448040" cy="569214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5403" y="1275587"/>
              <a:ext cx="1463040" cy="14584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800" y="6019800"/>
              <a:ext cx="381000" cy="2819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7247" y="609600"/>
              <a:ext cx="2304287" cy="8412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4847" y="1981199"/>
              <a:ext cx="2729483" cy="206959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45589" y="5405150"/>
            <a:ext cx="351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ubj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0" dirty="0">
                <a:latin typeface="Calibri"/>
                <a:cs typeface="Calibri"/>
              </a:rPr>
              <a:t>c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5" dirty="0">
                <a:latin typeface="Calibri"/>
                <a:cs typeface="Calibri"/>
              </a:rPr>
              <a:t>F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c</a:t>
            </a:r>
            <a:r>
              <a:rPr sz="1800" b="1" spc="-15" dirty="0">
                <a:latin typeface="Calibri"/>
                <a:cs typeface="Calibri"/>
              </a:rPr>
              <a:t>ult</a:t>
            </a:r>
            <a:r>
              <a:rPr sz="1800" b="1" spc="-25" dirty="0">
                <a:latin typeface="Calibri"/>
                <a:cs typeface="Calibri"/>
              </a:rPr>
              <a:t>y</a:t>
            </a:r>
            <a:r>
              <a:rPr sz="1800" b="1" dirty="0">
                <a:latin typeface="Calibri"/>
                <a:cs typeface="Calibri"/>
              </a:rPr>
              <a:t>: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P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50" dirty="0">
                <a:latin typeface="Calibri"/>
                <a:cs typeface="Calibri"/>
              </a:rPr>
              <a:t>o</a:t>
            </a:r>
            <a:r>
              <a:rPr sz="1800" spc="-15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uh</a:t>
            </a:r>
            <a:r>
              <a:rPr sz="1800" dirty="0">
                <a:latin typeface="Calibri"/>
                <a:cs typeface="Calibri"/>
              </a:rPr>
              <a:t>ag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al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2885" y="6922942"/>
            <a:ext cx="3452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Introduction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(Prof.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Suhag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Baldaniya)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67902" y="69870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6759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Modes</a:t>
            </a:r>
            <a:r>
              <a:rPr sz="4000" spc="-30" dirty="0"/>
              <a:t> </a:t>
            </a:r>
            <a:r>
              <a:rPr sz="4000" spc="-20" dirty="0"/>
              <a:t>of</a:t>
            </a:r>
            <a:r>
              <a:rPr sz="4000" spc="-10" dirty="0"/>
              <a:t> </a:t>
            </a:r>
            <a:r>
              <a:rPr sz="4000" spc="-25" dirty="0"/>
              <a:t>operation</a:t>
            </a:r>
            <a:r>
              <a:rPr sz="4000" spc="-50" dirty="0"/>
              <a:t> </a:t>
            </a:r>
            <a:r>
              <a:rPr sz="4000" dirty="0"/>
              <a:t>of</a:t>
            </a:r>
            <a:r>
              <a:rPr sz="4000" spc="-5" dirty="0"/>
              <a:t> </a:t>
            </a:r>
            <a:r>
              <a:rPr sz="4000" spc="-15" dirty="0"/>
              <a:t>computer</a:t>
            </a:r>
            <a:endParaRPr sz="4000"/>
          </a:p>
        </p:txBody>
      </p:sp>
      <p:sp>
        <p:nvSpPr>
          <p:cNvPr id="13" name="object 13"/>
          <p:cNvSpPr txBox="1"/>
          <p:nvPr/>
        </p:nvSpPr>
        <p:spPr>
          <a:xfrm>
            <a:off x="726378" y="1404158"/>
            <a:ext cx="4356735" cy="480314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527685" indent="-515620" algn="just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528320" algn="l"/>
              </a:tabLst>
            </a:pPr>
            <a:r>
              <a:rPr sz="2400" b="1" spc="-20" dirty="0">
                <a:latin typeface="Calibri"/>
                <a:cs typeface="Calibri"/>
              </a:rPr>
              <a:t>Kernel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</a:t>
            </a:r>
            <a:endParaRPr sz="2400">
              <a:latin typeface="Calibri"/>
              <a:cs typeface="Calibri"/>
            </a:endParaRPr>
          </a:p>
          <a:p>
            <a:pPr marL="927100" marR="34290" lvl="1" indent="-513715" algn="just">
              <a:lnSpc>
                <a:spcPct val="112500"/>
              </a:lnSpc>
              <a:spcBef>
                <a:spcPts val="630"/>
              </a:spcBef>
              <a:buFont typeface="Arial MT"/>
              <a:buChar char="•"/>
              <a:tabLst>
                <a:tab pos="92773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BF0000"/>
                </a:solidFill>
                <a:latin typeface="Calibri"/>
                <a:cs typeface="Calibri"/>
              </a:rPr>
              <a:t>complete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access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  <a:p>
            <a:pPr marL="927100" marR="5080" lvl="1" indent="-513715" algn="just">
              <a:lnSpc>
                <a:spcPct val="113999"/>
              </a:lnSpc>
              <a:spcBef>
                <a:spcPts val="350"/>
              </a:spcBef>
              <a:buFont typeface="Arial MT"/>
              <a:buChar char="•"/>
              <a:tabLst>
                <a:tab pos="927735" algn="l"/>
              </a:tabLst>
            </a:pPr>
            <a:r>
              <a:rPr sz="2000" spc="-20" dirty="0">
                <a:latin typeface="Calibri"/>
                <a:cs typeface="Calibri"/>
              </a:rPr>
              <a:t>here </a:t>
            </a:r>
            <a:r>
              <a:rPr sz="2000" spc="5" dirty="0">
                <a:latin typeface="Calibri"/>
                <a:cs typeface="Calibri"/>
              </a:rPr>
              <a:t>OS </a:t>
            </a:r>
            <a:r>
              <a:rPr sz="2000" spc="-35" dirty="0"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complete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access </a:t>
            </a:r>
            <a:r>
              <a:rPr sz="2000" spc="-25" dirty="0">
                <a:solidFill>
                  <a:srgbClr val="BF0000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BF0000"/>
                </a:solidFill>
                <a:latin typeface="Calibri"/>
                <a:cs typeface="Calibri"/>
              </a:rPr>
              <a:t> the</a:t>
            </a:r>
            <a:r>
              <a:rPr sz="20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BF0000"/>
                </a:solidFill>
                <a:latin typeface="Calibri"/>
                <a:cs typeface="Calibri"/>
              </a:rPr>
              <a:t>hardware</a:t>
            </a:r>
            <a:r>
              <a:rPr sz="2000" spc="4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execute any </a:t>
            </a:r>
            <a:r>
              <a:rPr sz="2000" spc="-10" dirty="0">
                <a:latin typeface="Calibri"/>
                <a:cs typeface="Calibri"/>
              </a:rPr>
              <a:t>instruction on </a:t>
            </a:r>
            <a:r>
              <a:rPr sz="2000" spc="-20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capable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executing.</a:t>
            </a:r>
            <a:endParaRPr sz="2000">
              <a:latin typeface="Calibri"/>
              <a:cs typeface="Calibri"/>
            </a:endParaRPr>
          </a:p>
          <a:p>
            <a:pPr marL="927100" lvl="1" indent="-51435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92773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high</a:t>
            </a:r>
            <a:r>
              <a:rPr sz="2000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privileged</a:t>
            </a:r>
            <a:r>
              <a:rPr sz="2000" spc="-7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(rights)</a:t>
            </a:r>
            <a:endParaRPr sz="2000">
              <a:latin typeface="Calibri"/>
              <a:cs typeface="Calibri"/>
            </a:endParaRPr>
          </a:p>
          <a:p>
            <a:pPr marL="521334" indent="-509270" algn="just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521970" algn="l"/>
              </a:tabLst>
            </a:pPr>
            <a:r>
              <a:rPr sz="2400" b="1" dirty="0">
                <a:latin typeface="Calibri"/>
                <a:cs typeface="Calibri"/>
              </a:rPr>
              <a:t>User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</a:t>
            </a:r>
            <a:endParaRPr sz="2400">
              <a:latin typeface="Calibri"/>
              <a:cs typeface="Calibri"/>
            </a:endParaRPr>
          </a:p>
          <a:p>
            <a:pPr marL="756285" marR="6350" lvl="1" indent="-342900" algn="just">
              <a:lnSpc>
                <a:spcPct val="113999"/>
              </a:lnSpc>
              <a:spcBef>
                <a:spcPts val="365"/>
              </a:spcBef>
              <a:buFont typeface="Arial MT"/>
              <a:buChar char="•"/>
              <a:tabLst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can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BF0000"/>
                </a:solidFill>
                <a:latin typeface="Calibri"/>
                <a:cs typeface="Calibri"/>
              </a:rPr>
              <a:t>execute</a:t>
            </a:r>
            <a:r>
              <a:rPr sz="20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only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subset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BF0000"/>
                </a:solidFill>
                <a:latin typeface="Calibri"/>
                <a:cs typeface="Calibri"/>
              </a:rPr>
              <a:t>(few)</a:t>
            </a:r>
            <a:r>
              <a:rPr sz="2000" spc="39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of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machine</a:t>
            </a:r>
            <a:r>
              <a:rPr sz="2000" spc="-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instructions</a:t>
            </a:r>
            <a:endParaRPr sz="2000">
              <a:latin typeface="Calibri"/>
              <a:cs typeface="Calibri"/>
            </a:endParaRPr>
          </a:p>
          <a:p>
            <a:pPr marL="756285" lvl="1" indent="-343535" algn="just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less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privileged</a:t>
            </a:r>
            <a:r>
              <a:rPr sz="2000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(rights)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8779" y="2476500"/>
            <a:ext cx="3875532" cy="355396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67909"/>
            <a:ext cx="55181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latin typeface="Times New Roman"/>
                <a:cs typeface="Times New Roman"/>
              </a:rPr>
              <a:t>Flow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Communication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5164" y="1842516"/>
            <a:ext cx="4937759" cy="4794503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7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10" dirty="0">
                <a:latin typeface="Times New Roman"/>
                <a:cs typeface="Times New Roman"/>
              </a:rPr>
              <a:t> </a:t>
            </a:r>
            <a:r>
              <a:rPr sz="4000" spc="-30" dirty="0">
                <a:latin typeface="Times New Roman"/>
                <a:cs typeface="Times New Roman"/>
              </a:rPr>
              <a:t>OS</a:t>
            </a:r>
            <a:endParaRPr sz="400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55775" y="4096511"/>
            <a:ext cx="7652384" cy="914400"/>
            <a:chOff x="1255775" y="4096511"/>
            <a:chExt cx="7652384" cy="914400"/>
          </a:xfrm>
        </p:grpSpPr>
        <p:sp>
          <p:nvSpPr>
            <p:cNvPr id="14" name="object 14"/>
            <p:cNvSpPr/>
            <p:nvPr/>
          </p:nvSpPr>
          <p:spPr>
            <a:xfrm>
              <a:off x="1255763" y="4745735"/>
              <a:ext cx="7652384" cy="265430"/>
            </a:xfrm>
            <a:custGeom>
              <a:avLst/>
              <a:gdLst/>
              <a:ahLst/>
              <a:cxnLst/>
              <a:rect l="l" t="t" r="r" b="b"/>
              <a:pathLst>
                <a:path w="7652384" h="265429">
                  <a:moveTo>
                    <a:pt x="7652017" y="124968"/>
                  </a:moveTo>
                  <a:lnTo>
                    <a:pt x="7645921" y="118872"/>
                  </a:lnTo>
                  <a:lnTo>
                    <a:pt x="6120396" y="118872"/>
                  </a:lnTo>
                  <a:lnTo>
                    <a:pt x="4596396" y="118872"/>
                  </a:lnTo>
                  <a:lnTo>
                    <a:pt x="3838968" y="118872"/>
                  </a:lnTo>
                  <a:lnTo>
                    <a:pt x="3838968" y="0"/>
                  </a:lnTo>
                  <a:lnTo>
                    <a:pt x="3813060" y="0"/>
                  </a:lnTo>
                  <a:lnTo>
                    <a:pt x="3813060" y="118872"/>
                  </a:lnTo>
                  <a:lnTo>
                    <a:pt x="3055632" y="118872"/>
                  </a:lnTo>
                  <a:lnTo>
                    <a:pt x="1531620" y="118872"/>
                  </a:lnTo>
                  <a:lnTo>
                    <a:pt x="6096" y="118872"/>
                  </a:lnTo>
                  <a:lnTo>
                    <a:pt x="0" y="124968"/>
                  </a:lnTo>
                  <a:lnTo>
                    <a:pt x="0" y="265176"/>
                  </a:lnTo>
                  <a:lnTo>
                    <a:pt x="25908" y="265176"/>
                  </a:lnTo>
                  <a:lnTo>
                    <a:pt x="25908" y="144780"/>
                  </a:lnTo>
                  <a:lnTo>
                    <a:pt x="1525524" y="144780"/>
                  </a:lnTo>
                  <a:lnTo>
                    <a:pt x="1525524" y="265176"/>
                  </a:lnTo>
                  <a:lnTo>
                    <a:pt x="1551432" y="265176"/>
                  </a:lnTo>
                  <a:lnTo>
                    <a:pt x="1551432" y="144780"/>
                  </a:lnTo>
                  <a:lnTo>
                    <a:pt x="3049536" y="144780"/>
                  </a:lnTo>
                  <a:lnTo>
                    <a:pt x="3049536" y="265176"/>
                  </a:lnTo>
                  <a:lnTo>
                    <a:pt x="3075432" y="265176"/>
                  </a:lnTo>
                  <a:lnTo>
                    <a:pt x="3075432" y="144780"/>
                  </a:lnTo>
                  <a:lnTo>
                    <a:pt x="3819156" y="144780"/>
                  </a:lnTo>
                  <a:lnTo>
                    <a:pt x="3832872" y="144780"/>
                  </a:lnTo>
                  <a:lnTo>
                    <a:pt x="4576584" y="144780"/>
                  </a:lnTo>
                  <a:lnTo>
                    <a:pt x="4576584" y="265176"/>
                  </a:lnTo>
                  <a:lnTo>
                    <a:pt x="4602492" y="265176"/>
                  </a:lnTo>
                  <a:lnTo>
                    <a:pt x="4602492" y="144780"/>
                  </a:lnTo>
                  <a:lnTo>
                    <a:pt x="6100584" y="144780"/>
                  </a:lnTo>
                  <a:lnTo>
                    <a:pt x="6100584" y="265176"/>
                  </a:lnTo>
                  <a:lnTo>
                    <a:pt x="6126492" y="265176"/>
                  </a:lnTo>
                  <a:lnTo>
                    <a:pt x="6126492" y="144780"/>
                  </a:lnTo>
                  <a:lnTo>
                    <a:pt x="7626109" y="144780"/>
                  </a:lnTo>
                  <a:lnTo>
                    <a:pt x="7626109" y="265176"/>
                  </a:lnTo>
                  <a:lnTo>
                    <a:pt x="7652017" y="265176"/>
                  </a:lnTo>
                  <a:lnTo>
                    <a:pt x="7652017" y="144780"/>
                  </a:lnTo>
                  <a:lnTo>
                    <a:pt x="7652017" y="124968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7408" y="4096511"/>
              <a:ext cx="1348740" cy="71780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90349" y="4277352"/>
            <a:ext cx="7740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4360" y="4988052"/>
            <a:ext cx="1348739" cy="71780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6041" y="5060651"/>
            <a:ext cx="1004569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96215">
              <a:lnSpc>
                <a:spcPts val="1700"/>
              </a:lnSpc>
              <a:spcBef>
                <a:spcPts val="240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1407" y="4988052"/>
            <a:ext cx="1348740" cy="71780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291618" y="5060651"/>
            <a:ext cx="1004569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61290">
              <a:lnSpc>
                <a:spcPts val="1700"/>
              </a:lnSpc>
              <a:spcBef>
                <a:spcPts val="240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43884" y="4988052"/>
            <a:ext cx="1348739" cy="71780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815614" y="5060651"/>
            <a:ext cx="1004569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339725">
              <a:lnSpc>
                <a:spcPts val="1700"/>
              </a:lnSpc>
              <a:spcBef>
                <a:spcPts val="240"/>
              </a:spcBef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File 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70932" y="4988052"/>
            <a:ext cx="1348739" cy="71780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353284" y="5060651"/>
            <a:ext cx="981710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59385">
              <a:lnSpc>
                <a:spcPts val="1700"/>
              </a:lnSpc>
              <a:spcBef>
                <a:spcPts val="240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93407" y="4988052"/>
            <a:ext cx="1348740" cy="71780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866571" y="5060651"/>
            <a:ext cx="1004569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35255">
              <a:lnSpc>
                <a:spcPts val="1700"/>
              </a:lnSpc>
              <a:spcBef>
                <a:spcPts val="240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Resource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24444" y="4988052"/>
            <a:ext cx="1476755" cy="71780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268750" y="5060651"/>
            <a:ext cx="1246505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46685" marR="5080" indent="-134620">
              <a:lnSpc>
                <a:spcPts val="1700"/>
              </a:lnSpc>
              <a:spcBef>
                <a:spcPts val="240"/>
              </a:spcBef>
            </a:pP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ni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  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339" y="1772411"/>
            <a:ext cx="8228076" cy="1342644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67869"/>
            <a:ext cx="66332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1946" y="3596221"/>
            <a:ext cx="2157095" cy="9328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indent="473709">
              <a:lnSpc>
                <a:spcPts val="33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1.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3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30" dirty="0">
                <a:latin typeface="Times New Roman"/>
                <a:cs typeface="Times New Roman"/>
              </a:rPr>
              <a:t>g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m</a:t>
            </a:r>
            <a:r>
              <a:rPr sz="3200" spc="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nt</a:t>
            </a:r>
          </a:p>
        </p:txBody>
      </p:sp>
      <p:sp>
        <p:nvSpPr>
          <p:cNvPr id="14" name="object 14"/>
          <p:cNvSpPr/>
          <p:nvPr/>
        </p:nvSpPr>
        <p:spPr>
          <a:xfrm>
            <a:off x="3877055" y="2403347"/>
            <a:ext cx="382905" cy="3426460"/>
          </a:xfrm>
          <a:custGeom>
            <a:avLst/>
            <a:gdLst/>
            <a:ahLst/>
            <a:cxnLst/>
            <a:rect l="l" t="t" r="r" b="b"/>
            <a:pathLst>
              <a:path w="382904" h="3426460">
                <a:moveTo>
                  <a:pt x="210312" y="1584959"/>
                </a:moveTo>
                <a:lnTo>
                  <a:pt x="184404" y="1584959"/>
                </a:lnTo>
                <a:lnTo>
                  <a:pt x="184404" y="137159"/>
                </a:lnTo>
                <a:lnTo>
                  <a:pt x="193548" y="97535"/>
                </a:lnTo>
                <a:lnTo>
                  <a:pt x="195071" y="96011"/>
                </a:lnTo>
                <a:lnTo>
                  <a:pt x="195071" y="94487"/>
                </a:lnTo>
                <a:lnTo>
                  <a:pt x="196595" y="92963"/>
                </a:lnTo>
                <a:lnTo>
                  <a:pt x="222504" y="56387"/>
                </a:lnTo>
                <a:lnTo>
                  <a:pt x="224028" y="54863"/>
                </a:lnTo>
                <a:lnTo>
                  <a:pt x="225552" y="54863"/>
                </a:lnTo>
                <a:lnTo>
                  <a:pt x="265176" y="25908"/>
                </a:lnTo>
                <a:lnTo>
                  <a:pt x="266700" y="25908"/>
                </a:lnTo>
                <a:lnTo>
                  <a:pt x="266700" y="24383"/>
                </a:lnTo>
                <a:lnTo>
                  <a:pt x="268224" y="24383"/>
                </a:lnTo>
                <a:lnTo>
                  <a:pt x="318516" y="6095"/>
                </a:lnTo>
                <a:lnTo>
                  <a:pt x="321564" y="6095"/>
                </a:lnTo>
                <a:lnTo>
                  <a:pt x="379476" y="0"/>
                </a:lnTo>
                <a:lnTo>
                  <a:pt x="382524" y="24383"/>
                </a:lnTo>
                <a:lnTo>
                  <a:pt x="336194" y="30479"/>
                </a:lnTo>
                <a:lnTo>
                  <a:pt x="327660" y="30479"/>
                </a:lnTo>
                <a:lnTo>
                  <a:pt x="281559" y="47243"/>
                </a:lnTo>
                <a:lnTo>
                  <a:pt x="280416" y="47243"/>
                </a:lnTo>
                <a:lnTo>
                  <a:pt x="277368" y="48767"/>
                </a:lnTo>
                <a:lnTo>
                  <a:pt x="278214" y="48767"/>
                </a:lnTo>
                <a:lnTo>
                  <a:pt x="240792" y="74675"/>
                </a:lnTo>
                <a:lnTo>
                  <a:pt x="242647" y="74675"/>
                </a:lnTo>
                <a:lnTo>
                  <a:pt x="219985" y="103632"/>
                </a:lnTo>
                <a:lnTo>
                  <a:pt x="219456" y="103632"/>
                </a:lnTo>
                <a:lnTo>
                  <a:pt x="216407" y="108203"/>
                </a:lnTo>
                <a:lnTo>
                  <a:pt x="218400" y="108203"/>
                </a:lnTo>
                <a:lnTo>
                  <a:pt x="211015" y="140208"/>
                </a:lnTo>
                <a:lnTo>
                  <a:pt x="210312" y="140208"/>
                </a:lnTo>
                <a:lnTo>
                  <a:pt x="210312" y="1584959"/>
                </a:lnTo>
                <a:close/>
              </a:path>
              <a:path w="382904" h="3426460">
                <a:moveTo>
                  <a:pt x="324612" y="32003"/>
                </a:moveTo>
                <a:lnTo>
                  <a:pt x="327660" y="30479"/>
                </a:lnTo>
                <a:lnTo>
                  <a:pt x="336194" y="30479"/>
                </a:lnTo>
                <a:lnTo>
                  <a:pt x="324612" y="32003"/>
                </a:lnTo>
                <a:close/>
              </a:path>
              <a:path w="382904" h="3426460">
                <a:moveTo>
                  <a:pt x="277368" y="48767"/>
                </a:moveTo>
                <a:lnTo>
                  <a:pt x="280416" y="47243"/>
                </a:lnTo>
                <a:lnTo>
                  <a:pt x="279151" y="48119"/>
                </a:lnTo>
                <a:lnTo>
                  <a:pt x="277368" y="48767"/>
                </a:lnTo>
                <a:close/>
              </a:path>
              <a:path w="382904" h="3426460">
                <a:moveTo>
                  <a:pt x="279151" y="48119"/>
                </a:moveTo>
                <a:lnTo>
                  <a:pt x="280416" y="47243"/>
                </a:lnTo>
                <a:lnTo>
                  <a:pt x="281559" y="47243"/>
                </a:lnTo>
                <a:lnTo>
                  <a:pt x="279151" y="48119"/>
                </a:lnTo>
                <a:close/>
              </a:path>
              <a:path w="382904" h="3426460">
                <a:moveTo>
                  <a:pt x="278214" y="48767"/>
                </a:moveTo>
                <a:lnTo>
                  <a:pt x="277368" y="48767"/>
                </a:lnTo>
                <a:lnTo>
                  <a:pt x="279151" y="48119"/>
                </a:lnTo>
                <a:lnTo>
                  <a:pt x="278214" y="48767"/>
                </a:lnTo>
                <a:close/>
              </a:path>
              <a:path w="382904" h="3426460">
                <a:moveTo>
                  <a:pt x="242647" y="74675"/>
                </a:moveTo>
                <a:lnTo>
                  <a:pt x="240792" y="74675"/>
                </a:lnTo>
                <a:lnTo>
                  <a:pt x="243840" y="73151"/>
                </a:lnTo>
                <a:lnTo>
                  <a:pt x="242647" y="74675"/>
                </a:lnTo>
                <a:close/>
              </a:path>
              <a:path w="382904" h="3426460">
                <a:moveTo>
                  <a:pt x="216407" y="108203"/>
                </a:moveTo>
                <a:lnTo>
                  <a:pt x="219456" y="103632"/>
                </a:lnTo>
                <a:lnTo>
                  <a:pt x="219234" y="104592"/>
                </a:lnTo>
                <a:lnTo>
                  <a:pt x="216407" y="108203"/>
                </a:lnTo>
                <a:close/>
              </a:path>
              <a:path w="382904" h="3426460">
                <a:moveTo>
                  <a:pt x="219234" y="104592"/>
                </a:moveTo>
                <a:lnTo>
                  <a:pt x="219456" y="103632"/>
                </a:lnTo>
                <a:lnTo>
                  <a:pt x="219985" y="103632"/>
                </a:lnTo>
                <a:lnTo>
                  <a:pt x="219234" y="104592"/>
                </a:lnTo>
                <a:close/>
              </a:path>
              <a:path w="382904" h="3426460">
                <a:moveTo>
                  <a:pt x="218400" y="108203"/>
                </a:moveTo>
                <a:lnTo>
                  <a:pt x="216407" y="108203"/>
                </a:lnTo>
                <a:lnTo>
                  <a:pt x="219234" y="104592"/>
                </a:lnTo>
                <a:lnTo>
                  <a:pt x="218400" y="108203"/>
                </a:lnTo>
                <a:close/>
              </a:path>
              <a:path w="382904" h="3426460">
                <a:moveTo>
                  <a:pt x="210312" y="143255"/>
                </a:moveTo>
                <a:lnTo>
                  <a:pt x="210312" y="140208"/>
                </a:lnTo>
                <a:lnTo>
                  <a:pt x="211015" y="140208"/>
                </a:lnTo>
                <a:lnTo>
                  <a:pt x="210312" y="143255"/>
                </a:lnTo>
                <a:close/>
              </a:path>
              <a:path w="382904" h="3426460">
                <a:moveTo>
                  <a:pt x="176102" y="1617886"/>
                </a:moveTo>
                <a:lnTo>
                  <a:pt x="184404" y="1581911"/>
                </a:lnTo>
                <a:lnTo>
                  <a:pt x="184404" y="1584959"/>
                </a:lnTo>
                <a:lnTo>
                  <a:pt x="210312" y="1584959"/>
                </a:lnTo>
                <a:lnTo>
                  <a:pt x="210312" y="1588007"/>
                </a:lnTo>
                <a:lnTo>
                  <a:pt x="203629" y="1616964"/>
                </a:lnTo>
                <a:lnTo>
                  <a:pt x="176783" y="1616964"/>
                </a:lnTo>
                <a:lnTo>
                  <a:pt x="176102" y="1617886"/>
                </a:lnTo>
                <a:close/>
              </a:path>
              <a:path w="382904" h="3426460">
                <a:moveTo>
                  <a:pt x="175259" y="1621535"/>
                </a:moveTo>
                <a:lnTo>
                  <a:pt x="176102" y="1617886"/>
                </a:lnTo>
                <a:lnTo>
                  <a:pt x="176783" y="1616964"/>
                </a:lnTo>
                <a:lnTo>
                  <a:pt x="175259" y="1621535"/>
                </a:lnTo>
                <a:close/>
              </a:path>
              <a:path w="382904" h="3426460">
                <a:moveTo>
                  <a:pt x="202574" y="1621535"/>
                </a:moveTo>
                <a:lnTo>
                  <a:pt x="175259" y="1621535"/>
                </a:lnTo>
                <a:lnTo>
                  <a:pt x="176783" y="1616964"/>
                </a:lnTo>
                <a:lnTo>
                  <a:pt x="203629" y="1616964"/>
                </a:lnTo>
                <a:lnTo>
                  <a:pt x="202574" y="1621535"/>
                </a:lnTo>
                <a:close/>
              </a:path>
              <a:path w="382904" h="3426460">
                <a:moveTo>
                  <a:pt x="152194" y="1650231"/>
                </a:moveTo>
                <a:lnTo>
                  <a:pt x="176102" y="1617886"/>
                </a:lnTo>
                <a:lnTo>
                  <a:pt x="175259" y="1621535"/>
                </a:lnTo>
                <a:lnTo>
                  <a:pt x="202574" y="1621535"/>
                </a:lnTo>
                <a:lnTo>
                  <a:pt x="201168" y="1627631"/>
                </a:lnTo>
                <a:lnTo>
                  <a:pt x="199644" y="1629155"/>
                </a:lnTo>
                <a:lnTo>
                  <a:pt x="199644" y="1630680"/>
                </a:lnTo>
                <a:lnTo>
                  <a:pt x="198119" y="1632203"/>
                </a:lnTo>
                <a:lnTo>
                  <a:pt x="185729" y="1648968"/>
                </a:lnTo>
                <a:lnTo>
                  <a:pt x="153924" y="1648968"/>
                </a:lnTo>
                <a:lnTo>
                  <a:pt x="152194" y="1650231"/>
                </a:lnTo>
                <a:close/>
              </a:path>
              <a:path w="382904" h="3426460">
                <a:moveTo>
                  <a:pt x="150876" y="1652015"/>
                </a:moveTo>
                <a:lnTo>
                  <a:pt x="152194" y="1650231"/>
                </a:lnTo>
                <a:lnTo>
                  <a:pt x="153924" y="1648968"/>
                </a:lnTo>
                <a:lnTo>
                  <a:pt x="150876" y="1652015"/>
                </a:lnTo>
                <a:close/>
              </a:path>
              <a:path w="382904" h="3426460">
                <a:moveTo>
                  <a:pt x="183476" y="1652015"/>
                </a:moveTo>
                <a:lnTo>
                  <a:pt x="150876" y="1652015"/>
                </a:lnTo>
                <a:lnTo>
                  <a:pt x="153924" y="1648968"/>
                </a:lnTo>
                <a:lnTo>
                  <a:pt x="185729" y="1648968"/>
                </a:lnTo>
                <a:lnTo>
                  <a:pt x="183476" y="1652015"/>
                </a:lnTo>
                <a:close/>
              </a:path>
              <a:path w="382904" h="3426460">
                <a:moveTo>
                  <a:pt x="115431" y="1677096"/>
                </a:moveTo>
                <a:lnTo>
                  <a:pt x="152194" y="1650231"/>
                </a:lnTo>
                <a:lnTo>
                  <a:pt x="150876" y="1652015"/>
                </a:lnTo>
                <a:lnTo>
                  <a:pt x="183476" y="1652015"/>
                </a:lnTo>
                <a:lnTo>
                  <a:pt x="172212" y="1667255"/>
                </a:lnTo>
                <a:lnTo>
                  <a:pt x="172212" y="1668780"/>
                </a:lnTo>
                <a:lnTo>
                  <a:pt x="170688" y="1670303"/>
                </a:lnTo>
                <a:lnTo>
                  <a:pt x="169164" y="1670303"/>
                </a:lnTo>
                <a:lnTo>
                  <a:pt x="160821" y="1676400"/>
                </a:lnTo>
                <a:lnTo>
                  <a:pt x="117348" y="1676400"/>
                </a:lnTo>
                <a:lnTo>
                  <a:pt x="115431" y="1677096"/>
                </a:lnTo>
                <a:close/>
              </a:path>
              <a:path w="382904" h="3426460">
                <a:moveTo>
                  <a:pt x="114300" y="1677923"/>
                </a:moveTo>
                <a:lnTo>
                  <a:pt x="115431" y="1677096"/>
                </a:lnTo>
                <a:lnTo>
                  <a:pt x="117348" y="1676400"/>
                </a:lnTo>
                <a:lnTo>
                  <a:pt x="114300" y="1677923"/>
                </a:lnTo>
                <a:close/>
              </a:path>
              <a:path w="382904" h="3426460">
                <a:moveTo>
                  <a:pt x="158736" y="1677923"/>
                </a:moveTo>
                <a:lnTo>
                  <a:pt x="114300" y="1677923"/>
                </a:lnTo>
                <a:lnTo>
                  <a:pt x="117348" y="1676400"/>
                </a:lnTo>
                <a:lnTo>
                  <a:pt x="160821" y="1676400"/>
                </a:lnTo>
                <a:lnTo>
                  <a:pt x="158736" y="1677923"/>
                </a:lnTo>
                <a:close/>
              </a:path>
              <a:path w="382904" h="3426460">
                <a:moveTo>
                  <a:pt x="135796" y="1694688"/>
                </a:moveTo>
                <a:lnTo>
                  <a:pt x="67056" y="1694688"/>
                </a:lnTo>
                <a:lnTo>
                  <a:pt x="115431" y="1677096"/>
                </a:lnTo>
                <a:lnTo>
                  <a:pt x="114300" y="1677923"/>
                </a:lnTo>
                <a:lnTo>
                  <a:pt x="158736" y="1677923"/>
                </a:lnTo>
                <a:lnTo>
                  <a:pt x="135796" y="1694688"/>
                </a:lnTo>
                <a:close/>
              </a:path>
              <a:path w="382904" h="3426460">
                <a:moveTo>
                  <a:pt x="92964" y="1712976"/>
                </a:moveTo>
                <a:lnTo>
                  <a:pt x="76200" y="1706880"/>
                </a:lnTo>
                <a:lnTo>
                  <a:pt x="73152" y="1706880"/>
                </a:lnTo>
                <a:lnTo>
                  <a:pt x="15239" y="1700784"/>
                </a:lnTo>
                <a:lnTo>
                  <a:pt x="12191" y="1700784"/>
                </a:lnTo>
                <a:lnTo>
                  <a:pt x="70104" y="1693164"/>
                </a:lnTo>
                <a:lnTo>
                  <a:pt x="67056" y="1694688"/>
                </a:lnTo>
                <a:lnTo>
                  <a:pt x="135796" y="1694688"/>
                </a:lnTo>
                <a:lnTo>
                  <a:pt x="129540" y="1699259"/>
                </a:lnTo>
                <a:lnTo>
                  <a:pt x="128016" y="1699259"/>
                </a:lnTo>
                <a:lnTo>
                  <a:pt x="126492" y="1700784"/>
                </a:lnTo>
                <a:lnTo>
                  <a:pt x="92964" y="1712976"/>
                </a:lnTo>
                <a:close/>
              </a:path>
              <a:path w="382904" h="3426460">
                <a:moveTo>
                  <a:pt x="15239" y="1725168"/>
                </a:moveTo>
                <a:lnTo>
                  <a:pt x="6095" y="1725168"/>
                </a:lnTo>
                <a:lnTo>
                  <a:pt x="0" y="1719072"/>
                </a:lnTo>
                <a:lnTo>
                  <a:pt x="0" y="1706880"/>
                </a:lnTo>
                <a:lnTo>
                  <a:pt x="6095" y="1700784"/>
                </a:lnTo>
                <a:lnTo>
                  <a:pt x="15239" y="1700784"/>
                </a:lnTo>
                <a:lnTo>
                  <a:pt x="15239" y="1725168"/>
                </a:lnTo>
                <a:close/>
              </a:path>
              <a:path w="382904" h="3426460">
                <a:moveTo>
                  <a:pt x="15239" y="1725168"/>
                </a:moveTo>
                <a:lnTo>
                  <a:pt x="15239" y="1700784"/>
                </a:lnTo>
                <a:lnTo>
                  <a:pt x="73152" y="1706880"/>
                </a:lnTo>
                <a:lnTo>
                  <a:pt x="76200" y="1706880"/>
                </a:lnTo>
                <a:lnTo>
                  <a:pt x="92964" y="1712976"/>
                </a:lnTo>
                <a:lnTo>
                  <a:pt x="76200" y="1719072"/>
                </a:lnTo>
                <a:lnTo>
                  <a:pt x="73152" y="1719072"/>
                </a:lnTo>
                <a:lnTo>
                  <a:pt x="15239" y="1725168"/>
                </a:lnTo>
                <a:close/>
              </a:path>
              <a:path w="382904" h="3426460">
                <a:moveTo>
                  <a:pt x="126492" y="1725168"/>
                </a:moveTo>
                <a:lnTo>
                  <a:pt x="15239" y="1725168"/>
                </a:lnTo>
                <a:lnTo>
                  <a:pt x="73152" y="1719072"/>
                </a:lnTo>
                <a:lnTo>
                  <a:pt x="76200" y="1719072"/>
                </a:lnTo>
                <a:lnTo>
                  <a:pt x="92964" y="1712976"/>
                </a:lnTo>
                <a:lnTo>
                  <a:pt x="126492" y="1725168"/>
                </a:lnTo>
                <a:close/>
              </a:path>
              <a:path w="382904" h="3426460">
                <a:moveTo>
                  <a:pt x="70104" y="1732788"/>
                </a:moveTo>
                <a:lnTo>
                  <a:pt x="12191" y="1725168"/>
                </a:lnTo>
                <a:lnTo>
                  <a:pt x="128016" y="1725168"/>
                </a:lnTo>
                <a:lnTo>
                  <a:pt x="128016" y="1726692"/>
                </a:lnTo>
                <a:lnTo>
                  <a:pt x="129540" y="1726692"/>
                </a:lnTo>
                <a:lnTo>
                  <a:pt x="135796" y="1731264"/>
                </a:lnTo>
                <a:lnTo>
                  <a:pt x="67056" y="1731264"/>
                </a:lnTo>
                <a:lnTo>
                  <a:pt x="70104" y="1732788"/>
                </a:lnTo>
                <a:close/>
              </a:path>
              <a:path w="382904" h="3426460">
                <a:moveTo>
                  <a:pt x="115564" y="1748903"/>
                </a:moveTo>
                <a:lnTo>
                  <a:pt x="67056" y="1731264"/>
                </a:lnTo>
                <a:lnTo>
                  <a:pt x="135796" y="1731264"/>
                </a:lnTo>
                <a:lnTo>
                  <a:pt x="158736" y="1748027"/>
                </a:lnTo>
                <a:lnTo>
                  <a:pt x="114300" y="1748027"/>
                </a:lnTo>
                <a:lnTo>
                  <a:pt x="115564" y="1748903"/>
                </a:lnTo>
                <a:close/>
              </a:path>
              <a:path w="382904" h="3426460">
                <a:moveTo>
                  <a:pt x="117348" y="1749551"/>
                </a:moveTo>
                <a:lnTo>
                  <a:pt x="115564" y="1748903"/>
                </a:lnTo>
                <a:lnTo>
                  <a:pt x="114300" y="1748027"/>
                </a:lnTo>
                <a:lnTo>
                  <a:pt x="117348" y="1749551"/>
                </a:lnTo>
                <a:close/>
              </a:path>
              <a:path w="382904" h="3426460">
                <a:moveTo>
                  <a:pt x="160822" y="1749551"/>
                </a:moveTo>
                <a:lnTo>
                  <a:pt x="117348" y="1749551"/>
                </a:lnTo>
                <a:lnTo>
                  <a:pt x="114300" y="1748027"/>
                </a:lnTo>
                <a:lnTo>
                  <a:pt x="158736" y="1748027"/>
                </a:lnTo>
                <a:lnTo>
                  <a:pt x="160822" y="1749551"/>
                </a:lnTo>
                <a:close/>
              </a:path>
              <a:path w="382904" h="3426460">
                <a:moveTo>
                  <a:pt x="185166" y="1775459"/>
                </a:moveTo>
                <a:lnTo>
                  <a:pt x="153924" y="1775459"/>
                </a:lnTo>
                <a:lnTo>
                  <a:pt x="115564" y="1748903"/>
                </a:lnTo>
                <a:lnTo>
                  <a:pt x="117348" y="1749551"/>
                </a:lnTo>
                <a:lnTo>
                  <a:pt x="160822" y="1749551"/>
                </a:lnTo>
                <a:lnTo>
                  <a:pt x="169164" y="1755647"/>
                </a:lnTo>
                <a:lnTo>
                  <a:pt x="170688" y="1755647"/>
                </a:lnTo>
                <a:lnTo>
                  <a:pt x="172212" y="1757172"/>
                </a:lnTo>
                <a:lnTo>
                  <a:pt x="185166" y="1775459"/>
                </a:lnTo>
                <a:close/>
              </a:path>
              <a:path w="382904" h="3426460">
                <a:moveTo>
                  <a:pt x="176102" y="1808065"/>
                </a:moveTo>
                <a:lnTo>
                  <a:pt x="150876" y="1773935"/>
                </a:lnTo>
                <a:lnTo>
                  <a:pt x="153924" y="1775459"/>
                </a:lnTo>
                <a:lnTo>
                  <a:pt x="185166" y="1775459"/>
                </a:lnTo>
                <a:lnTo>
                  <a:pt x="198119" y="1793747"/>
                </a:lnTo>
                <a:lnTo>
                  <a:pt x="199644" y="1795272"/>
                </a:lnTo>
                <a:lnTo>
                  <a:pt x="199644" y="1796796"/>
                </a:lnTo>
                <a:lnTo>
                  <a:pt x="201168" y="1798319"/>
                </a:lnTo>
                <a:lnTo>
                  <a:pt x="202574" y="1804415"/>
                </a:lnTo>
                <a:lnTo>
                  <a:pt x="175259" y="1804415"/>
                </a:lnTo>
                <a:lnTo>
                  <a:pt x="176102" y="1808065"/>
                </a:lnTo>
                <a:close/>
              </a:path>
              <a:path w="382904" h="3426460">
                <a:moveTo>
                  <a:pt x="176783" y="1808988"/>
                </a:moveTo>
                <a:lnTo>
                  <a:pt x="176102" y="1808065"/>
                </a:lnTo>
                <a:lnTo>
                  <a:pt x="175259" y="1804415"/>
                </a:lnTo>
                <a:lnTo>
                  <a:pt x="176783" y="1808988"/>
                </a:lnTo>
                <a:close/>
              </a:path>
              <a:path w="382904" h="3426460">
                <a:moveTo>
                  <a:pt x="203629" y="1808988"/>
                </a:moveTo>
                <a:lnTo>
                  <a:pt x="176783" y="1808988"/>
                </a:lnTo>
                <a:lnTo>
                  <a:pt x="175259" y="1804415"/>
                </a:lnTo>
                <a:lnTo>
                  <a:pt x="202574" y="1804415"/>
                </a:lnTo>
                <a:lnTo>
                  <a:pt x="203629" y="1808988"/>
                </a:lnTo>
                <a:close/>
              </a:path>
              <a:path w="382904" h="3426460">
                <a:moveTo>
                  <a:pt x="184404" y="1844039"/>
                </a:moveTo>
                <a:lnTo>
                  <a:pt x="176102" y="1808065"/>
                </a:lnTo>
                <a:lnTo>
                  <a:pt x="176783" y="1808988"/>
                </a:lnTo>
                <a:lnTo>
                  <a:pt x="203629" y="1808988"/>
                </a:lnTo>
                <a:lnTo>
                  <a:pt x="210312" y="1837943"/>
                </a:lnTo>
                <a:lnTo>
                  <a:pt x="210312" y="1840992"/>
                </a:lnTo>
                <a:lnTo>
                  <a:pt x="184404" y="1840992"/>
                </a:lnTo>
                <a:lnTo>
                  <a:pt x="184404" y="1844039"/>
                </a:lnTo>
                <a:close/>
              </a:path>
              <a:path w="382904" h="3426460">
                <a:moveTo>
                  <a:pt x="379476" y="3425952"/>
                </a:moveTo>
                <a:lnTo>
                  <a:pt x="321564" y="3419856"/>
                </a:lnTo>
                <a:lnTo>
                  <a:pt x="318516" y="3419856"/>
                </a:lnTo>
                <a:lnTo>
                  <a:pt x="268224" y="3401568"/>
                </a:lnTo>
                <a:lnTo>
                  <a:pt x="266700" y="3400044"/>
                </a:lnTo>
                <a:lnTo>
                  <a:pt x="265176" y="3400044"/>
                </a:lnTo>
                <a:lnTo>
                  <a:pt x="225552" y="3371088"/>
                </a:lnTo>
                <a:lnTo>
                  <a:pt x="224028" y="3371088"/>
                </a:lnTo>
                <a:lnTo>
                  <a:pt x="222504" y="3369564"/>
                </a:lnTo>
                <a:lnTo>
                  <a:pt x="222504" y="3368040"/>
                </a:lnTo>
                <a:lnTo>
                  <a:pt x="196595" y="3332988"/>
                </a:lnTo>
                <a:lnTo>
                  <a:pt x="195071" y="3331464"/>
                </a:lnTo>
                <a:lnTo>
                  <a:pt x="195071" y="3329940"/>
                </a:lnTo>
                <a:lnTo>
                  <a:pt x="193548" y="3328416"/>
                </a:lnTo>
                <a:lnTo>
                  <a:pt x="184404" y="3288792"/>
                </a:lnTo>
                <a:lnTo>
                  <a:pt x="184404" y="1840992"/>
                </a:lnTo>
                <a:lnTo>
                  <a:pt x="210312" y="1840992"/>
                </a:lnTo>
                <a:lnTo>
                  <a:pt x="210312" y="3285744"/>
                </a:lnTo>
                <a:lnTo>
                  <a:pt x="211015" y="3285744"/>
                </a:lnTo>
                <a:lnTo>
                  <a:pt x="218400" y="3317748"/>
                </a:lnTo>
                <a:lnTo>
                  <a:pt x="216407" y="3317748"/>
                </a:lnTo>
                <a:lnTo>
                  <a:pt x="219456" y="3322320"/>
                </a:lnTo>
                <a:lnTo>
                  <a:pt x="219986" y="3322320"/>
                </a:lnTo>
                <a:lnTo>
                  <a:pt x="241454" y="3349752"/>
                </a:lnTo>
                <a:lnTo>
                  <a:pt x="240792" y="3349752"/>
                </a:lnTo>
                <a:lnTo>
                  <a:pt x="243840" y="3352800"/>
                </a:lnTo>
                <a:lnTo>
                  <a:pt x="244962" y="3352800"/>
                </a:lnTo>
                <a:lnTo>
                  <a:pt x="278330" y="3377184"/>
                </a:lnTo>
                <a:lnTo>
                  <a:pt x="277368" y="3377184"/>
                </a:lnTo>
                <a:lnTo>
                  <a:pt x="280416" y="3378708"/>
                </a:lnTo>
                <a:lnTo>
                  <a:pt x="281559" y="3378708"/>
                </a:lnTo>
                <a:lnTo>
                  <a:pt x="327660" y="3395472"/>
                </a:lnTo>
                <a:lnTo>
                  <a:pt x="336194" y="3395472"/>
                </a:lnTo>
                <a:lnTo>
                  <a:pt x="382524" y="3401568"/>
                </a:lnTo>
                <a:lnTo>
                  <a:pt x="379476" y="3425952"/>
                </a:lnTo>
                <a:close/>
              </a:path>
              <a:path w="382904" h="3426460">
                <a:moveTo>
                  <a:pt x="211015" y="3285744"/>
                </a:moveTo>
                <a:lnTo>
                  <a:pt x="210312" y="3285744"/>
                </a:lnTo>
                <a:lnTo>
                  <a:pt x="210312" y="3282696"/>
                </a:lnTo>
                <a:lnTo>
                  <a:pt x="211015" y="3285744"/>
                </a:lnTo>
                <a:close/>
              </a:path>
              <a:path w="382904" h="3426460">
                <a:moveTo>
                  <a:pt x="219456" y="3322320"/>
                </a:moveTo>
                <a:lnTo>
                  <a:pt x="216407" y="3317748"/>
                </a:lnTo>
                <a:lnTo>
                  <a:pt x="219234" y="3321359"/>
                </a:lnTo>
                <a:lnTo>
                  <a:pt x="219456" y="3322320"/>
                </a:lnTo>
                <a:close/>
              </a:path>
              <a:path w="382904" h="3426460">
                <a:moveTo>
                  <a:pt x="219234" y="3321359"/>
                </a:moveTo>
                <a:lnTo>
                  <a:pt x="216407" y="3317748"/>
                </a:lnTo>
                <a:lnTo>
                  <a:pt x="218400" y="3317748"/>
                </a:lnTo>
                <a:lnTo>
                  <a:pt x="219234" y="3321359"/>
                </a:lnTo>
                <a:close/>
              </a:path>
              <a:path w="382904" h="3426460">
                <a:moveTo>
                  <a:pt x="219986" y="3322320"/>
                </a:moveTo>
                <a:lnTo>
                  <a:pt x="219456" y="3322320"/>
                </a:lnTo>
                <a:lnTo>
                  <a:pt x="219234" y="3321359"/>
                </a:lnTo>
                <a:lnTo>
                  <a:pt x="219986" y="3322320"/>
                </a:lnTo>
                <a:close/>
              </a:path>
              <a:path w="382904" h="3426460">
                <a:moveTo>
                  <a:pt x="243840" y="3352800"/>
                </a:moveTo>
                <a:lnTo>
                  <a:pt x="240792" y="3349752"/>
                </a:lnTo>
                <a:lnTo>
                  <a:pt x="242339" y="3350883"/>
                </a:lnTo>
                <a:lnTo>
                  <a:pt x="243840" y="3352800"/>
                </a:lnTo>
                <a:close/>
              </a:path>
              <a:path w="382904" h="3426460">
                <a:moveTo>
                  <a:pt x="242339" y="3350883"/>
                </a:moveTo>
                <a:lnTo>
                  <a:pt x="240792" y="3349752"/>
                </a:lnTo>
                <a:lnTo>
                  <a:pt x="241454" y="3349752"/>
                </a:lnTo>
                <a:lnTo>
                  <a:pt x="242339" y="3350883"/>
                </a:lnTo>
                <a:close/>
              </a:path>
              <a:path w="382904" h="3426460">
                <a:moveTo>
                  <a:pt x="244962" y="3352800"/>
                </a:moveTo>
                <a:lnTo>
                  <a:pt x="243840" y="3352800"/>
                </a:lnTo>
                <a:lnTo>
                  <a:pt x="242339" y="3350883"/>
                </a:lnTo>
                <a:lnTo>
                  <a:pt x="244962" y="3352800"/>
                </a:lnTo>
                <a:close/>
              </a:path>
              <a:path w="382904" h="3426460">
                <a:moveTo>
                  <a:pt x="280416" y="3378708"/>
                </a:moveTo>
                <a:lnTo>
                  <a:pt x="277368" y="3377184"/>
                </a:lnTo>
                <a:lnTo>
                  <a:pt x="279283" y="3377880"/>
                </a:lnTo>
                <a:lnTo>
                  <a:pt x="280416" y="3378708"/>
                </a:lnTo>
                <a:close/>
              </a:path>
              <a:path w="382904" h="3426460">
                <a:moveTo>
                  <a:pt x="279283" y="3377880"/>
                </a:moveTo>
                <a:lnTo>
                  <a:pt x="277368" y="3377184"/>
                </a:lnTo>
                <a:lnTo>
                  <a:pt x="278330" y="3377184"/>
                </a:lnTo>
                <a:lnTo>
                  <a:pt x="279283" y="3377880"/>
                </a:lnTo>
                <a:close/>
              </a:path>
              <a:path w="382904" h="3426460">
                <a:moveTo>
                  <a:pt x="281559" y="3378708"/>
                </a:moveTo>
                <a:lnTo>
                  <a:pt x="280416" y="3378708"/>
                </a:lnTo>
                <a:lnTo>
                  <a:pt x="279283" y="3377880"/>
                </a:lnTo>
                <a:lnTo>
                  <a:pt x="281559" y="3378708"/>
                </a:lnTo>
                <a:close/>
              </a:path>
              <a:path w="382904" h="3426460">
                <a:moveTo>
                  <a:pt x="336194" y="3395472"/>
                </a:moveTo>
                <a:lnTo>
                  <a:pt x="327660" y="3395472"/>
                </a:lnTo>
                <a:lnTo>
                  <a:pt x="324612" y="3393948"/>
                </a:lnTo>
                <a:lnTo>
                  <a:pt x="336194" y="3395472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9975" y="2409444"/>
            <a:ext cx="5052060" cy="345186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02854" y="2437855"/>
            <a:ext cx="4528820" cy="326326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9085" marR="142240" indent="-287020">
              <a:lnSpc>
                <a:spcPts val="3000"/>
              </a:lnSpc>
              <a:spcBef>
                <a:spcPts val="600"/>
              </a:spcBef>
              <a:buFont typeface="Times New Roman"/>
              <a:buChar char="•"/>
              <a:tabLst>
                <a:tab pos="299085" algn="l"/>
                <a:tab pos="299720" algn="l"/>
              </a:tabLst>
            </a:pP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9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29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r>
              <a:rPr sz="2900" i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OS </a:t>
            </a:r>
            <a:r>
              <a:rPr sz="2900" i="1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manages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many kinds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activities:</a:t>
            </a:r>
            <a:endParaRPr sz="2900" dirty="0">
              <a:latin typeface="Times New Roman"/>
              <a:cs typeface="Times New Roman"/>
            </a:endParaRPr>
          </a:p>
          <a:p>
            <a:pPr marL="584200" marR="144780" lvl="1" indent="-285115">
              <a:lnSpc>
                <a:spcPts val="3000"/>
              </a:lnSpc>
              <a:spcBef>
                <a:spcPts val="50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All process from start 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shut</a:t>
            </a:r>
            <a:r>
              <a:rPr sz="29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down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i.e.</a:t>
            </a:r>
            <a:r>
              <a:rPr sz="29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open,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save,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Times New Roman"/>
                <a:cs typeface="Times New Roman"/>
              </a:rPr>
              <a:t>copy,</a:t>
            </a:r>
            <a:r>
              <a:rPr sz="29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install,</a:t>
            </a:r>
            <a:r>
              <a:rPr sz="29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print.</a:t>
            </a:r>
            <a:endParaRPr sz="2900" dirty="0">
              <a:latin typeface="Times New Roman"/>
              <a:cs typeface="Times New Roman"/>
            </a:endParaRPr>
          </a:p>
          <a:p>
            <a:pPr marL="584200" marR="5080" lvl="1" indent="-285115">
              <a:lnSpc>
                <a:spcPts val="3000"/>
              </a:lnSpc>
              <a:spcBef>
                <a:spcPts val="50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Creation and deletion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29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9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9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processes.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5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9134" y="3753173"/>
            <a:ext cx="1935480" cy="84899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 indent="283210">
              <a:lnSpc>
                <a:spcPts val="3000"/>
              </a:lnSpc>
              <a:spcBef>
                <a:spcPts val="600"/>
              </a:spcBef>
            </a:pPr>
            <a:r>
              <a:rPr sz="2900" dirty="0">
                <a:latin typeface="Times New Roman"/>
                <a:cs typeface="Times New Roman"/>
              </a:rPr>
              <a:t>2.</a:t>
            </a:r>
            <a:r>
              <a:rPr sz="2900" spc="-155" dirty="0">
                <a:latin typeface="Times New Roman"/>
                <a:cs typeface="Times New Roman"/>
              </a:rPr>
              <a:t> </a:t>
            </a:r>
            <a:r>
              <a:rPr sz="2900" spc="-20" dirty="0">
                <a:latin typeface="Times New Roman"/>
                <a:cs typeface="Times New Roman"/>
              </a:rPr>
              <a:t>Memory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dirty="0">
                <a:latin typeface="Times New Roman"/>
                <a:cs typeface="Times New Roman"/>
              </a:rPr>
              <a:t>n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spc="-30" dirty="0">
                <a:latin typeface="Times New Roman"/>
                <a:cs typeface="Times New Roman"/>
              </a:rPr>
              <a:t>g</a:t>
            </a:r>
            <a:r>
              <a:rPr sz="2900" spc="15" dirty="0">
                <a:latin typeface="Times New Roman"/>
                <a:cs typeface="Times New Roman"/>
              </a:rPr>
              <a:t>e</a:t>
            </a:r>
            <a:r>
              <a:rPr sz="2900" spc="-110" dirty="0">
                <a:latin typeface="Times New Roman"/>
                <a:cs typeface="Times New Roman"/>
              </a:rPr>
              <a:t>m</a:t>
            </a:r>
            <a:r>
              <a:rPr sz="2900" spc="15" dirty="0">
                <a:latin typeface="Times New Roman"/>
                <a:cs typeface="Times New Roman"/>
              </a:rPr>
              <a:t>e</a:t>
            </a:r>
            <a:r>
              <a:rPr sz="2900" dirty="0">
                <a:latin typeface="Times New Roman"/>
                <a:cs typeface="Times New Roman"/>
              </a:rPr>
              <a:t>nt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027932" y="2249424"/>
            <a:ext cx="5390515" cy="3977640"/>
            <a:chOff x="4027932" y="2249424"/>
            <a:chExt cx="5390515" cy="3977640"/>
          </a:xfrm>
        </p:grpSpPr>
        <p:sp>
          <p:nvSpPr>
            <p:cNvPr id="15" name="object 15"/>
            <p:cNvSpPr/>
            <p:nvPr/>
          </p:nvSpPr>
          <p:spPr>
            <a:xfrm>
              <a:off x="4027932" y="2276855"/>
              <a:ext cx="365760" cy="3840479"/>
            </a:xfrm>
            <a:custGeom>
              <a:avLst/>
              <a:gdLst/>
              <a:ahLst/>
              <a:cxnLst/>
              <a:rect l="l" t="t" r="r" b="b"/>
              <a:pathLst>
                <a:path w="365760" h="3840479">
                  <a:moveTo>
                    <a:pt x="175260" y="1796796"/>
                  </a:moveTo>
                  <a:lnTo>
                    <a:pt x="175260" y="134112"/>
                  </a:lnTo>
                  <a:lnTo>
                    <a:pt x="176784" y="132588"/>
                  </a:lnTo>
                  <a:lnTo>
                    <a:pt x="185928" y="92964"/>
                  </a:lnTo>
                  <a:lnTo>
                    <a:pt x="185928" y="89916"/>
                  </a:lnTo>
                  <a:lnTo>
                    <a:pt x="187452" y="88391"/>
                  </a:lnTo>
                  <a:lnTo>
                    <a:pt x="211836" y="54864"/>
                  </a:lnTo>
                  <a:lnTo>
                    <a:pt x="214884" y="51816"/>
                  </a:lnTo>
                  <a:lnTo>
                    <a:pt x="252984" y="25908"/>
                  </a:lnTo>
                  <a:lnTo>
                    <a:pt x="256032" y="22860"/>
                  </a:lnTo>
                  <a:lnTo>
                    <a:pt x="304800" y="6096"/>
                  </a:lnTo>
                  <a:lnTo>
                    <a:pt x="307848" y="6096"/>
                  </a:lnTo>
                  <a:lnTo>
                    <a:pt x="362712" y="0"/>
                  </a:lnTo>
                  <a:lnTo>
                    <a:pt x="365760" y="24383"/>
                  </a:lnTo>
                  <a:lnTo>
                    <a:pt x="321868" y="30480"/>
                  </a:lnTo>
                  <a:lnTo>
                    <a:pt x="313944" y="30480"/>
                  </a:lnTo>
                  <a:lnTo>
                    <a:pt x="269609" y="45720"/>
                  </a:lnTo>
                  <a:lnTo>
                    <a:pt x="268224" y="45720"/>
                  </a:lnTo>
                  <a:lnTo>
                    <a:pt x="265176" y="47244"/>
                  </a:lnTo>
                  <a:lnTo>
                    <a:pt x="266107" y="47244"/>
                  </a:lnTo>
                  <a:lnTo>
                    <a:pt x="234357" y="70104"/>
                  </a:lnTo>
                  <a:lnTo>
                    <a:pt x="233172" y="70104"/>
                  </a:lnTo>
                  <a:lnTo>
                    <a:pt x="230124" y="73152"/>
                  </a:lnTo>
                  <a:lnTo>
                    <a:pt x="230955" y="73152"/>
                  </a:lnTo>
                  <a:lnTo>
                    <a:pt x="212112" y="99060"/>
                  </a:lnTo>
                  <a:lnTo>
                    <a:pt x="210312" y="99060"/>
                  </a:lnTo>
                  <a:lnTo>
                    <a:pt x="208788" y="103632"/>
                  </a:lnTo>
                  <a:lnTo>
                    <a:pt x="209214" y="103632"/>
                  </a:lnTo>
                  <a:lnTo>
                    <a:pt x="201899" y="134112"/>
                  </a:lnTo>
                  <a:lnTo>
                    <a:pt x="201168" y="134112"/>
                  </a:lnTo>
                  <a:lnTo>
                    <a:pt x="201168" y="1795272"/>
                  </a:lnTo>
                  <a:lnTo>
                    <a:pt x="176784" y="1795272"/>
                  </a:lnTo>
                  <a:lnTo>
                    <a:pt x="175260" y="1796796"/>
                  </a:lnTo>
                  <a:close/>
                </a:path>
                <a:path w="365760" h="3840479">
                  <a:moveTo>
                    <a:pt x="310896" y="32004"/>
                  </a:moveTo>
                  <a:lnTo>
                    <a:pt x="313944" y="30480"/>
                  </a:lnTo>
                  <a:lnTo>
                    <a:pt x="321868" y="30480"/>
                  </a:lnTo>
                  <a:lnTo>
                    <a:pt x="310896" y="32004"/>
                  </a:lnTo>
                  <a:close/>
                </a:path>
                <a:path w="365760" h="3840479">
                  <a:moveTo>
                    <a:pt x="265176" y="47244"/>
                  </a:moveTo>
                  <a:lnTo>
                    <a:pt x="268224" y="45720"/>
                  </a:lnTo>
                  <a:lnTo>
                    <a:pt x="266958" y="46631"/>
                  </a:lnTo>
                  <a:lnTo>
                    <a:pt x="265176" y="47244"/>
                  </a:lnTo>
                  <a:close/>
                </a:path>
                <a:path w="365760" h="3840479">
                  <a:moveTo>
                    <a:pt x="266958" y="46631"/>
                  </a:moveTo>
                  <a:lnTo>
                    <a:pt x="268224" y="45720"/>
                  </a:lnTo>
                  <a:lnTo>
                    <a:pt x="269609" y="45720"/>
                  </a:lnTo>
                  <a:lnTo>
                    <a:pt x="266958" y="46631"/>
                  </a:lnTo>
                  <a:close/>
                </a:path>
                <a:path w="365760" h="3840479">
                  <a:moveTo>
                    <a:pt x="266107" y="47244"/>
                  </a:moveTo>
                  <a:lnTo>
                    <a:pt x="265176" y="47244"/>
                  </a:lnTo>
                  <a:lnTo>
                    <a:pt x="266958" y="46631"/>
                  </a:lnTo>
                  <a:lnTo>
                    <a:pt x="266107" y="47244"/>
                  </a:lnTo>
                  <a:close/>
                </a:path>
                <a:path w="365760" h="3840479">
                  <a:moveTo>
                    <a:pt x="230124" y="73152"/>
                  </a:moveTo>
                  <a:lnTo>
                    <a:pt x="233172" y="70104"/>
                  </a:lnTo>
                  <a:lnTo>
                    <a:pt x="231868" y="71895"/>
                  </a:lnTo>
                  <a:lnTo>
                    <a:pt x="230124" y="73152"/>
                  </a:lnTo>
                  <a:close/>
                </a:path>
                <a:path w="365760" h="3840479">
                  <a:moveTo>
                    <a:pt x="231868" y="71895"/>
                  </a:moveTo>
                  <a:lnTo>
                    <a:pt x="233172" y="70104"/>
                  </a:lnTo>
                  <a:lnTo>
                    <a:pt x="234357" y="70104"/>
                  </a:lnTo>
                  <a:lnTo>
                    <a:pt x="231868" y="71895"/>
                  </a:lnTo>
                  <a:close/>
                </a:path>
                <a:path w="365760" h="3840479">
                  <a:moveTo>
                    <a:pt x="230955" y="73152"/>
                  </a:moveTo>
                  <a:lnTo>
                    <a:pt x="230124" y="73152"/>
                  </a:lnTo>
                  <a:lnTo>
                    <a:pt x="231868" y="71895"/>
                  </a:lnTo>
                  <a:lnTo>
                    <a:pt x="230955" y="73152"/>
                  </a:lnTo>
                  <a:close/>
                </a:path>
                <a:path w="365760" h="3840479">
                  <a:moveTo>
                    <a:pt x="208788" y="103632"/>
                  </a:moveTo>
                  <a:lnTo>
                    <a:pt x="210312" y="99060"/>
                  </a:lnTo>
                  <a:lnTo>
                    <a:pt x="209424" y="102756"/>
                  </a:lnTo>
                  <a:lnTo>
                    <a:pt x="208788" y="103632"/>
                  </a:lnTo>
                  <a:close/>
                </a:path>
                <a:path w="365760" h="3840479">
                  <a:moveTo>
                    <a:pt x="209424" y="102756"/>
                  </a:moveTo>
                  <a:lnTo>
                    <a:pt x="210312" y="99060"/>
                  </a:lnTo>
                  <a:lnTo>
                    <a:pt x="212112" y="99060"/>
                  </a:lnTo>
                  <a:lnTo>
                    <a:pt x="209424" y="102756"/>
                  </a:lnTo>
                  <a:close/>
                </a:path>
                <a:path w="365760" h="3840479">
                  <a:moveTo>
                    <a:pt x="209214" y="103632"/>
                  </a:moveTo>
                  <a:lnTo>
                    <a:pt x="208788" y="103632"/>
                  </a:lnTo>
                  <a:lnTo>
                    <a:pt x="209424" y="102756"/>
                  </a:lnTo>
                  <a:lnTo>
                    <a:pt x="209214" y="103632"/>
                  </a:lnTo>
                  <a:close/>
                </a:path>
                <a:path w="365760" h="3840479">
                  <a:moveTo>
                    <a:pt x="201168" y="137160"/>
                  </a:moveTo>
                  <a:lnTo>
                    <a:pt x="201168" y="134112"/>
                  </a:lnTo>
                  <a:lnTo>
                    <a:pt x="201899" y="134112"/>
                  </a:lnTo>
                  <a:lnTo>
                    <a:pt x="201168" y="137160"/>
                  </a:lnTo>
                  <a:close/>
                </a:path>
                <a:path w="365760" h="3840479">
                  <a:moveTo>
                    <a:pt x="168527" y="1829675"/>
                  </a:moveTo>
                  <a:lnTo>
                    <a:pt x="176784" y="1795272"/>
                  </a:lnTo>
                  <a:lnTo>
                    <a:pt x="201168" y="1795272"/>
                  </a:lnTo>
                  <a:lnTo>
                    <a:pt x="201168" y="1799844"/>
                  </a:lnTo>
                  <a:lnTo>
                    <a:pt x="194485" y="1828800"/>
                  </a:lnTo>
                  <a:lnTo>
                    <a:pt x="169164" y="1828800"/>
                  </a:lnTo>
                  <a:lnTo>
                    <a:pt x="168527" y="1829675"/>
                  </a:lnTo>
                  <a:close/>
                </a:path>
                <a:path w="365760" h="3840479">
                  <a:moveTo>
                    <a:pt x="167640" y="1833372"/>
                  </a:moveTo>
                  <a:lnTo>
                    <a:pt x="168527" y="1829675"/>
                  </a:lnTo>
                  <a:lnTo>
                    <a:pt x="169164" y="1828800"/>
                  </a:lnTo>
                  <a:lnTo>
                    <a:pt x="167640" y="1833372"/>
                  </a:lnTo>
                  <a:close/>
                </a:path>
                <a:path w="365760" h="3840479">
                  <a:moveTo>
                    <a:pt x="193430" y="1833372"/>
                  </a:moveTo>
                  <a:lnTo>
                    <a:pt x="167640" y="1833372"/>
                  </a:lnTo>
                  <a:lnTo>
                    <a:pt x="169164" y="1828800"/>
                  </a:lnTo>
                  <a:lnTo>
                    <a:pt x="194485" y="1828800"/>
                  </a:lnTo>
                  <a:lnTo>
                    <a:pt x="193430" y="1833372"/>
                  </a:lnTo>
                  <a:close/>
                </a:path>
                <a:path w="365760" h="3840479">
                  <a:moveTo>
                    <a:pt x="146183" y="1860398"/>
                  </a:moveTo>
                  <a:lnTo>
                    <a:pt x="168527" y="1829675"/>
                  </a:lnTo>
                  <a:lnTo>
                    <a:pt x="167640" y="1833372"/>
                  </a:lnTo>
                  <a:lnTo>
                    <a:pt x="193430" y="1833372"/>
                  </a:lnTo>
                  <a:lnTo>
                    <a:pt x="192024" y="1839468"/>
                  </a:lnTo>
                  <a:lnTo>
                    <a:pt x="192024" y="1842516"/>
                  </a:lnTo>
                  <a:lnTo>
                    <a:pt x="190500" y="1844040"/>
                  </a:lnTo>
                  <a:lnTo>
                    <a:pt x="179416" y="1859280"/>
                  </a:lnTo>
                  <a:lnTo>
                    <a:pt x="147828" y="1859280"/>
                  </a:lnTo>
                  <a:lnTo>
                    <a:pt x="146183" y="1860398"/>
                  </a:lnTo>
                  <a:close/>
                </a:path>
                <a:path w="365760" h="3840479">
                  <a:moveTo>
                    <a:pt x="144780" y="1862328"/>
                  </a:moveTo>
                  <a:lnTo>
                    <a:pt x="146183" y="1860398"/>
                  </a:lnTo>
                  <a:lnTo>
                    <a:pt x="147828" y="1859280"/>
                  </a:lnTo>
                  <a:lnTo>
                    <a:pt x="144780" y="1862328"/>
                  </a:lnTo>
                  <a:close/>
                </a:path>
                <a:path w="365760" h="3840479">
                  <a:moveTo>
                    <a:pt x="177199" y="1862328"/>
                  </a:moveTo>
                  <a:lnTo>
                    <a:pt x="144780" y="1862328"/>
                  </a:lnTo>
                  <a:lnTo>
                    <a:pt x="147828" y="1859280"/>
                  </a:lnTo>
                  <a:lnTo>
                    <a:pt x="179416" y="1859280"/>
                  </a:lnTo>
                  <a:lnTo>
                    <a:pt x="177199" y="1862328"/>
                  </a:lnTo>
                  <a:close/>
                </a:path>
                <a:path w="365760" h="3840479">
                  <a:moveTo>
                    <a:pt x="110977" y="1884338"/>
                  </a:moveTo>
                  <a:lnTo>
                    <a:pt x="146183" y="1860398"/>
                  </a:lnTo>
                  <a:lnTo>
                    <a:pt x="144780" y="1862328"/>
                  </a:lnTo>
                  <a:lnTo>
                    <a:pt x="177199" y="1862328"/>
                  </a:lnTo>
                  <a:lnTo>
                    <a:pt x="166116" y="1877568"/>
                  </a:lnTo>
                  <a:lnTo>
                    <a:pt x="164592" y="1879092"/>
                  </a:lnTo>
                  <a:lnTo>
                    <a:pt x="163068" y="1879092"/>
                  </a:lnTo>
                  <a:lnTo>
                    <a:pt x="163068" y="1880616"/>
                  </a:lnTo>
                  <a:lnTo>
                    <a:pt x="158585" y="1883664"/>
                  </a:lnTo>
                  <a:lnTo>
                    <a:pt x="112776" y="1883664"/>
                  </a:lnTo>
                  <a:lnTo>
                    <a:pt x="110977" y="1884338"/>
                  </a:lnTo>
                  <a:close/>
                </a:path>
                <a:path w="365760" h="3840479">
                  <a:moveTo>
                    <a:pt x="109728" y="1885188"/>
                  </a:moveTo>
                  <a:lnTo>
                    <a:pt x="110977" y="1884338"/>
                  </a:lnTo>
                  <a:lnTo>
                    <a:pt x="112776" y="1883664"/>
                  </a:lnTo>
                  <a:lnTo>
                    <a:pt x="109728" y="1885188"/>
                  </a:lnTo>
                  <a:close/>
                </a:path>
                <a:path w="365760" h="3840479">
                  <a:moveTo>
                    <a:pt x="156344" y="1885188"/>
                  </a:moveTo>
                  <a:lnTo>
                    <a:pt x="109728" y="1885188"/>
                  </a:lnTo>
                  <a:lnTo>
                    <a:pt x="112776" y="1883664"/>
                  </a:lnTo>
                  <a:lnTo>
                    <a:pt x="158585" y="1883664"/>
                  </a:lnTo>
                  <a:lnTo>
                    <a:pt x="156344" y="1885188"/>
                  </a:lnTo>
                  <a:close/>
                </a:path>
                <a:path w="365760" h="3840479">
                  <a:moveTo>
                    <a:pt x="131691" y="1901952"/>
                  </a:moveTo>
                  <a:lnTo>
                    <a:pt x="64008" y="1901952"/>
                  </a:lnTo>
                  <a:lnTo>
                    <a:pt x="110977" y="1884338"/>
                  </a:lnTo>
                  <a:lnTo>
                    <a:pt x="109728" y="1885188"/>
                  </a:lnTo>
                  <a:lnTo>
                    <a:pt x="156344" y="1885188"/>
                  </a:lnTo>
                  <a:lnTo>
                    <a:pt x="131691" y="1901952"/>
                  </a:lnTo>
                  <a:close/>
                </a:path>
                <a:path w="365760" h="3840479">
                  <a:moveTo>
                    <a:pt x="123444" y="1908048"/>
                  </a:moveTo>
                  <a:lnTo>
                    <a:pt x="12192" y="1908048"/>
                  </a:lnTo>
                  <a:lnTo>
                    <a:pt x="67056" y="1900428"/>
                  </a:lnTo>
                  <a:lnTo>
                    <a:pt x="64008" y="1901952"/>
                  </a:lnTo>
                  <a:lnTo>
                    <a:pt x="131691" y="1901952"/>
                  </a:lnTo>
                  <a:lnTo>
                    <a:pt x="124968" y="1906524"/>
                  </a:lnTo>
                  <a:lnTo>
                    <a:pt x="123444" y="1908048"/>
                  </a:lnTo>
                  <a:close/>
                </a:path>
                <a:path w="365760" h="3840479">
                  <a:moveTo>
                    <a:pt x="15240" y="1932432"/>
                  </a:moveTo>
                  <a:lnTo>
                    <a:pt x="6096" y="1932432"/>
                  </a:lnTo>
                  <a:lnTo>
                    <a:pt x="0" y="1926336"/>
                  </a:lnTo>
                  <a:lnTo>
                    <a:pt x="0" y="1914144"/>
                  </a:lnTo>
                  <a:lnTo>
                    <a:pt x="6096" y="1908048"/>
                  </a:lnTo>
                  <a:lnTo>
                    <a:pt x="15240" y="1908048"/>
                  </a:lnTo>
                  <a:lnTo>
                    <a:pt x="15240" y="1932432"/>
                  </a:lnTo>
                  <a:close/>
                </a:path>
                <a:path w="365760" h="3840479">
                  <a:moveTo>
                    <a:pt x="15240" y="1932432"/>
                  </a:moveTo>
                  <a:lnTo>
                    <a:pt x="15240" y="1908048"/>
                  </a:lnTo>
                  <a:lnTo>
                    <a:pt x="70104" y="1914144"/>
                  </a:lnTo>
                  <a:lnTo>
                    <a:pt x="73152" y="1914144"/>
                  </a:lnTo>
                  <a:lnTo>
                    <a:pt x="89408" y="1920240"/>
                  </a:lnTo>
                  <a:lnTo>
                    <a:pt x="73152" y="1926336"/>
                  </a:lnTo>
                  <a:lnTo>
                    <a:pt x="70104" y="1926336"/>
                  </a:lnTo>
                  <a:lnTo>
                    <a:pt x="15240" y="1932432"/>
                  </a:lnTo>
                  <a:close/>
                </a:path>
                <a:path w="365760" h="3840479">
                  <a:moveTo>
                    <a:pt x="89408" y="1920240"/>
                  </a:moveTo>
                  <a:lnTo>
                    <a:pt x="73152" y="1914144"/>
                  </a:lnTo>
                  <a:lnTo>
                    <a:pt x="70104" y="1914144"/>
                  </a:lnTo>
                  <a:lnTo>
                    <a:pt x="15240" y="1908048"/>
                  </a:lnTo>
                  <a:lnTo>
                    <a:pt x="121920" y="1908048"/>
                  </a:lnTo>
                  <a:lnTo>
                    <a:pt x="89408" y="1920240"/>
                  </a:lnTo>
                  <a:close/>
                </a:path>
                <a:path w="365760" h="3840479">
                  <a:moveTo>
                    <a:pt x="121920" y="1932432"/>
                  </a:moveTo>
                  <a:lnTo>
                    <a:pt x="15240" y="1932432"/>
                  </a:lnTo>
                  <a:lnTo>
                    <a:pt x="70104" y="1926336"/>
                  </a:lnTo>
                  <a:lnTo>
                    <a:pt x="73152" y="1926336"/>
                  </a:lnTo>
                  <a:lnTo>
                    <a:pt x="89408" y="1920240"/>
                  </a:lnTo>
                  <a:lnTo>
                    <a:pt x="121920" y="1932432"/>
                  </a:lnTo>
                  <a:close/>
                </a:path>
                <a:path w="365760" h="3840479">
                  <a:moveTo>
                    <a:pt x="67056" y="1940052"/>
                  </a:moveTo>
                  <a:lnTo>
                    <a:pt x="12192" y="1932432"/>
                  </a:lnTo>
                  <a:lnTo>
                    <a:pt x="123444" y="1932432"/>
                  </a:lnTo>
                  <a:lnTo>
                    <a:pt x="124968" y="1933956"/>
                  </a:lnTo>
                  <a:lnTo>
                    <a:pt x="131691" y="1938528"/>
                  </a:lnTo>
                  <a:lnTo>
                    <a:pt x="64008" y="1938528"/>
                  </a:lnTo>
                  <a:lnTo>
                    <a:pt x="67056" y="1940052"/>
                  </a:lnTo>
                  <a:close/>
                </a:path>
                <a:path w="365760" h="3840479">
                  <a:moveTo>
                    <a:pt x="112776" y="1956816"/>
                  </a:moveTo>
                  <a:lnTo>
                    <a:pt x="64008" y="1938528"/>
                  </a:lnTo>
                  <a:lnTo>
                    <a:pt x="131691" y="1938528"/>
                  </a:lnTo>
                  <a:lnTo>
                    <a:pt x="154103" y="1953768"/>
                  </a:lnTo>
                  <a:lnTo>
                    <a:pt x="109728" y="1953768"/>
                  </a:lnTo>
                  <a:lnTo>
                    <a:pt x="112776" y="1956816"/>
                  </a:lnTo>
                  <a:close/>
                </a:path>
                <a:path w="365760" h="3840479">
                  <a:moveTo>
                    <a:pt x="146083" y="1979943"/>
                  </a:moveTo>
                  <a:lnTo>
                    <a:pt x="109728" y="1953768"/>
                  </a:lnTo>
                  <a:lnTo>
                    <a:pt x="154103" y="1953768"/>
                  </a:lnTo>
                  <a:lnTo>
                    <a:pt x="163068" y="1959864"/>
                  </a:lnTo>
                  <a:lnTo>
                    <a:pt x="163068" y="1961388"/>
                  </a:lnTo>
                  <a:lnTo>
                    <a:pt x="164592" y="1961388"/>
                  </a:lnTo>
                  <a:lnTo>
                    <a:pt x="166116" y="1962912"/>
                  </a:lnTo>
                  <a:lnTo>
                    <a:pt x="177199" y="1978152"/>
                  </a:lnTo>
                  <a:lnTo>
                    <a:pt x="144780" y="1978152"/>
                  </a:lnTo>
                  <a:lnTo>
                    <a:pt x="146083" y="1979943"/>
                  </a:lnTo>
                  <a:close/>
                </a:path>
                <a:path w="365760" h="3840479">
                  <a:moveTo>
                    <a:pt x="147828" y="1981200"/>
                  </a:moveTo>
                  <a:lnTo>
                    <a:pt x="146083" y="1979943"/>
                  </a:lnTo>
                  <a:lnTo>
                    <a:pt x="144780" y="1978152"/>
                  </a:lnTo>
                  <a:lnTo>
                    <a:pt x="147828" y="1981200"/>
                  </a:lnTo>
                  <a:close/>
                </a:path>
                <a:path w="365760" h="3840479">
                  <a:moveTo>
                    <a:pt x="179416" y="1981200"/>
                  </a:moveTo>
                  <a:lnTo>
                    <a:pt x="147828" y="1981200"/>
                  </a:lnTo>
                  <a:lnTo>
                    <a:pt x="144780" y="1978152"/>
                  </a:lnTo>
                  <a:lnTo>
                    <a:pt x="177199" y="1978152"/>
                  </a:lnTo>
                  <a:lnTo>
                    <a:pt x="179416" y="1981200"/>
                  </a:lnTo>
                  <a:close/>
                </a:path>
                <a:path w="365760" h="3840479">
                  <a:moveTo>
                    <a:pt x="168527" y="2010804"/>
                  </a:moveTo>
                  <a:lnTo>
                    <a:pt x="146083" y="1979943"/>
                  </a:lnTo>
                  <a:lnTo>
                    <a:pt x="147828" y="1981200"/>
                  </a:lnTo>
                  <a:lnTo>
                    <a:pt x="179416" y="1981200"/>
                  </a:lnTo>
                  <a:lnTo>
                    <a:pt x="190500" y="1996440"/>
                  </a:lnTo>
                  <a:lnTo>
                    <a:pt x="192024" y="1997964"/>
                  </a:lnTo>
                  <a:lnTo>
                    <a:pt x="192024" y="2001012"/>
                  </a:lnTo>
                  <a:lnTo>
                    <a:pt x="193430" y="2007108"/>
                  </a:lnTo>
                  <a:lnTo>
                    <a:pt x="167640" y="2007108"/>
                  </a:lnTo>
                  <a:lnTo>
                    <a:pt x="168527" y="2010804"/>
                  </a:lnTo>
                  <a:close/>
                </a:path>
                <a:path w="365760" h="3840479">
                  <a:moveTo>
                    <a:pt x="169164" y="2011680"/>
                  </a:moveTo>
                  <a:lnTo>
                    <a:pt x="168527" y="2010804"/>
                  </a:lnTo>
                  <a:lnTo>
                    <a:pt x="167640" y="2007108"/>
                  </a:lnTo>
                  <a:lnTo>
                    <a:pt x="169164" y="2011680"/>
                  </a:lnTo>
                  <a:close/>
                </a:path>
                <a:path w="365760" h="3840479">
                  <a:moveTo>
                    <a:pt x="194485" y="2011680"/>
                  </a:moveTo>
                  <a:lnTo>
                    <a:pt x="169164" y="2011680"/>
                  </a:lnTo>
                  <a:lnTo>
                    <a:pt x="167640" y="2007108"/>
                  </a:lnTo>
                  <a:lnTo>
                    <a:pt x="193430" y="2007108"/>
                  </a:lnTo>
                  <a:lnTo>
                    <a:pt x="194485" y="2011680"/>
                  </a:lnTo>
                  <a:close/>
                </a:path>
                <a:path w="365760" h="3840479">
                  <a:moveTo>
                    <a:pt x="201168" y="2045208"/>
                  </a:moveTo>
                  <a:lnTo>
                    <a:pt x="176784" y="2045208"/>
                  </a:lnTo>
                  <a:lnTo>
                    <a:pt x="168527" y="2010804"/>
                  </a:lnTo>
                  <a:lnTo>
                    <a:pt x="169164" y="2011680"/>
                  </a:lnTo>
                  <a:lnTo>
                    <a:pt x="194485" y="2011680"/>
                  </a:lnTo>
                  <a:lnTo>
                    <a:pt x="201168" y="2040636"/>
                  </a:lnTo>
                  <a:lnTo>
                    <a:pt x="201168" y="2045208"/>
                  </a:lnTo>
                  <a:close/>
                </a:path>
                <a:path w="365760" h="3840479">
                  <a:moveTo>
                    <a:pt x="362712" y="3840480"/>
                  </a:moveTo>
                  <a:lnTo>
                    <a:pt x="307848" y="3834384"/>
                  </a:lnTo>
                  <a:lnTo>
                    <a:pt x="304800" y="3834384"/>
                  </a:lnTo>
                  <a:lnTo>
                    <a:pt x="256032" y="3816096"/>
                  </a:lnTo>
                  <a:lnTo>
                    <a:pt x="254508" y="3816096"/>
                  </a:lnTo>
                  <a:lnTo>
                    <a:pt x="252984" y="3814572"/>
                  </a:lnTo>
                  <a:lnTo>
                    <a:pt x="214884" y="3788664"/>
                  </a:lnTo>
                  <a:lnTo>
                    <a:pt x="214884" y="3787140"/>
                  </a:lnTo>
                  <a:lnTo>
                    <a:pt x="213360" y="3787140"/>
                  </a:lnTo>
                  <a:lnTo>
                    <a:pt x="211836" y="3785616"/>
                  </a:lnTo>
                  <a:lnTo>
                    <a:pt x="187452" y="3752088"/>
                  </a:lnTo>
                  <a:lnTo>
                    <a:pt x="185928" y="3750564"/>
                  </a:lnTo>
                  <a:lnTo>
                    <a:pt x="185928" y="3747516"/>
                  </a:lnTo>
                  <a:lnTo>
                    <a:pt x="176784" y="3707892"/>
                  </a:lnTo>
                  <a:lnTo>
                    <a:pt x="175260" y="3706368"/>
                  </a:lnTo>
                  <a:lnTo>
                    <a:pt x="175260" y="2042160"/>
                  </a:lnTo>
                  <a:lnTo>
                    <a:pt x="176784" y="2045208"/>
                  </a:lnTo>
                  <a:lnTo>
                    <a:pt x="201168" y="2045208"/>
                  </a:lnTo>
                  <a:lnTo>
                    <a:pt x="201168" y="3704844"/>
                  </a:lnTo>
                  <a:lnTo>
                    <a:pt x="201533" y="3704844"/>
                  </a:lnTo>
                  <a:lnTo>
                    <a:pt x="209214" y="3736848"/>
                  </a:lnTo>
                  <a:lnTo>
                    <a:pt x="208788" y="3736848"/>
                  </a:lnTo>
                  <a:lnTo>
                    <a:pt x="210312" y="3741420"/>
                  </a:lnTo>
                  <a:lnTo>
                    <a:pt x="212113" y="3741420"/>
                  </a:lnTo>
                  <a:lnTo>
                    <a:pt x="230955" y="3767328"/>
                  </a:lnTo>
                  <a:lnTo>
                    <a:pt x="230124" y="3767328"/>
                  </a:lnTo>
                  <a:lnTo>
                    <a:pt x="233172" y="3770376"/>
                  </a:lnTo>
                  <a:lnTo>
                    <a:pt x="234606" y="3770376"/>
                  </a:lnTo>
                  <a:lnTo>
                    <a:pt x="265982" y="3791712"/>
                  </a:lnTo>
                  <a:lnTo>
                    <a:pt x="265176" y="3791712"/>
                  </a:lnTo>
                  <a:lnTo>
                    <a:pt x="268224" y="3793236"/>
                  </a:lnTo>
                  <a:lnTo>
                    <a:pt x="269240" y="3793236"/>
                  </a:lnTo>
                  <a:lnTo>
                    <a:pt x="313944" y="3810000"/>
                  </a:lnTo>
                  <a:lnTo>
                    <a:pt x="321868" y="3810000"/>
                  </a:lnTo>
                  <a:lnTo>
                    <a:pt x="365760" y="3816096"/>
                  </a:lnTo>
                  <a:lnTo>
                    <a:pt x="362712" y="3840480"/>
                  </a:lnTo>
                  <a:close/>
                </a:path>
                <a:path w="365760" h="3840479">
                  <a:moveTo>
                    <a:pt x="201533" y="3704844"/>
                  </a:moveTo>
                  <a:lnTo>
                    <a:pt x="201168" y="3704844"/>
                  </a:lnTo>
                  <a:lnTo>
                    <a:pt x="201168" y="3703320"/>
                  </a:lnTo>
                  <a:lnTo>
                    <a:pt x="201533" y="3704844"/>
                  </a:lnTo>
                  <a:close/>
                </a:path>
                <a:path w="365760" h="3840479">
                  <a:moveTo>
                    <a:pt x="210312" y="3741420"/>
                  </a:moveTo>
                  <a:lnTo>
                    <a:pt x="208788" y="3736848"/>
                  </a:lnTo>
                  <a:lnTo>
                    <a:pt x="209424" y="3737723"/>
                  </a:lnTo>
                  <a:lnTo>
                    <a:pt x="210312" y="3741420"/>
                  </a:lnTo>
                  <a:close/>
                </a:path>
                <a:path w="365760" h="3840479">
                  <a:moveTo>
                    <a:pt x="209424" y="3737723"/>
                  </a:moveTo>
                  <a:lnTo>
                    <a:pt x="208788" y="3736848"/>
                  </a:lnTo>
                  <a:lnTo>
                    <a:pt x="209214" y="3736848"/>
                  </a:lnTo>
                  <a:lnTo>
                    <a:pt x="209424" y="3737723"/>
                  </a:lnTo>
                  <a:close/>
                </a:path>
                <a:path w="365760" h="3840479">
                  <a:moveTo>
                    <a:pt x="212113" y="3741420"/>
                  </a:moveTo>
                  <a:lnTo>
                    <a:pt x="210312" y="3741420"/>
                  </a:lnTo>
                  <a:lnTo>
                    <a:pt x="209424" y="3737723"/>
                  </a:lnTo>
                  <a:lnTo>
                    <a:pt x="212113" y="3741420"/>
                  </a:lnTo>
                  <a:close/>
                </a:path>
                <a:path w="365760" h="3840479">
                  <a:moveTo>
                    <a:pt x="233172" y="3770376"/>
                  </a:moveTo>
                  <a:lnTo>
                    <a:pt x="230124" y="3767328"/>
                  </a:lnTo>
                  <a:lnTo>
                    <a:pt x="231768" y="3768446"/>
                  </a:lnTo>
                  <a:lnTo>
                    <a:pt x="233172" y="3770376"/>
                  </a:lnTo>
                  <a:close/>
                </a:path>
                <a:path w="365760" h="3840479">
                  <a:moveTo>
                    <a:pt x="231768" y="3768446"/>
                  </a:moveTo>
                  <a:lnTo>
                    <a:pt x="230124" y="3767328"/>
                  </a:lnTo>
                  <a:lnTo>
                    <a:pt x="230955" y="3767328"/>
                  </a:lnTo>
                  <a:lnTo>
                    <a:pt x="231768" y="3768446"/>
                  </a:lnTo>
                  <a:close/>
                </a:path>
                <a:path w="365760" h="3840479">
                  <a:moveTo>
                    <a:pt x="234606" y="3770376"/>
                  </a:moveTo>
                  <a:lnTo>
                    <a:pt x="233172" y="3770376"/>
                  </a:lnTo>
                  <a:lnTo>
                    <a:pt x="231768" y="3768446"/>
                  </a:lnTo>
                  <a:lnTo>
                    <a:pt x="234606" y="3770376"/>
                  </a:lnTo>
                  <a:close/>
                </a:path>
                <a:path w="365760" h="3840479">
                  <a:moveTo>
                    <a:pt x="268224" y="3793236"/>
                  </a:moveTo>
                  <a:lnTo>
                    <a:pt x="265176" y="3791712"/>
                  </a:lnTo>
                  <a:lnTo>
                    <a:pt x="266974" y="3792386"/>
                  </a:lnTo>
                  <a:lnTo>
                    <a:pt x="268224" y="3793236"/>
                  </a:lnTo>
                  <a:close/>
                </a:path>
                <a:path w="365760" h="3840479">
                  <a:moveTo>
                    <a:pt x="266974" y="3792386"/>
                  </a:moveTo>
                  <a:lnTo>
                    <a:pt x="265176" y="3791712"/>
                  </a:lnTo>
                  <a:lnTo>
                    <a:pt x="265982" y="3791712"/>
                  </a:lnTo>
                  <a:lnTo>
                    <a:pt x="266974" y="3792386"/>
                  </a:lnTo>
                  <a:close/>
                </a:path>
                <a:path w="365760" h="3840479">
                  <a:moveTo>
                    <a:pt x="269240" y="3793236"/>
                  </a:moveTo>
                  <a:lnTo>
                    <a:pt x="268224" y="3793236"/>
                  </a:lnTo>
                  <a:lnTo>
                    <a:pt x="266974" y="3792386"/>
                  </a:lnTo>
                  <a:lnTo>
                    <a:pt x="269240" y="3793236"/>
                  </a:lnTo>
                  <a:close/>
                </a:path>
                <a:path w="365760" h="3840479">
                  <a:moveTo>
                    <a:pt x="321868" y="3810000"/>
                  </a:moveTo>
                  <a:lnTo>
                    <a:pt x="313944" y="3810000"/>
                  </a:lnTo>
                  <a:lnTo>
                    <a:pt x="310896" y="3808476"/>
                  </a:lnTo>
                  <a:lnTo>
                    <a:pt x="321868" y="38100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4548" y="2249424"/>
              <a:ext cx="5033771" cy="39776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27831" y="2325123"/>
            <a:ext cx="4436745" cy="36385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9085" marR="266700" indent="-287020">
              <a:lnSpc>
                <a:spcPct val="86000"/>
              </a:lnSpc>
              <a:spcBef>
                <a:spcPts val="590"/>
              </a:spcBef>
              <a:buFont typeface="Times New Roman"/>
              <a:buChar char="•"/>
              <a:tabLst>
                <a:tab pos="299085" algn="l"/>
                <a:tab pos="299720" algn="l"/>
              </a:tabLst>
            </a:pP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major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activities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of an </a:t>
            </a:r>
            <a:r>
              <a:rPr sz="2900" i="1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operating </a:t>
            </a:r>
            <a:r>
              <a:rPr sz="29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regard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memory-management</a:t>
            </a:r>
            <a:r>
              <a:rPr sz="2900" i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5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2900" dirty="0">
              <a:latin typeface="Times New Roman"/>
              <a:cs typeface="Times New Roman"/>
            </a:endParaRPr>
          </a:p>
          <a:p>
            <a:pPr marL="584200" marR="5080" lvl="1" indent="-285115">
              <a:lnSpc>
                <a:spcPct val="86000"/>
              </a:lnSpc>
              <a:spcBef>
                <a:spcPts val="500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Decide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process are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loaded into </a:t>
            </a:r>
            <a:r>
              <a:rPr sz="2900" spc="-25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when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r>
              <a:rPr sz="2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space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becomes 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available.</a:t>
            </a:r>
            <a:endParaRPr sz="2900" dirty="0">
              <a:latin typeface="Times New Roman"/>
              <a:cs typeface="Times New Roman"/>
            </a:endParaRPr>
          </a:p>
          <a:p>
            <a:pPr marL="584200" marR="97155" lvl="1" indent="-285115">
              <a:lnSpc>
                <a:spcPts val="3000"/>
              </a:lnSpc>
              <a:spcBef>
                <a:spcPts val="52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Allocate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deallocate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r>
              <a:rPr sz="2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space</a:t>
            </a:r>
            <a:r>
              <a:rPr sz="29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needed.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5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6211" y="3801795"/>
            <a:ext cx="1935480" cy="8496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 indent="974725">
              <a:lnSpc>
                <a:spcPts val="3000"/>
              </a:lnSpc>
              <a:spcBef>
                <a:spcPts val="600"/>
              </a:spcBef>
            </a:pPr>
            <a:r>
              <a:rPr sz="2900" dirty="0">
                <a:latin typeface="Times New Roman"/>
                <a:cs typeface="Times New Roman"/>
              </a:rPr>
              <a:t>3.</a:t>
            </a:r>
            <a:r>
              <a:rPr sz="2900" spc="-16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File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dirty="0">
                <a:latin typeface="Times New Roman"/>
                <a:cs typeface="Times New Roman"/>
              </a:rPr>
              <a:t>n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dirty="0">
                <a:latin typeface="Times New Roman"/>
                <a:cs typeface="Times New Roman"/>
              </a:rPr>
              <a:t>g</a:t>
            </a:r>
            <a:r>
              <a:rPr sz="2900" spc="-15" dirty="0">
                <a:latin typeface="Times New Roman"/>
                <a:cs typeface="Times New Roman"/>
              </a:rPr>
              <a:t>e</a:t>
            </a:r>
            <a:r>
              <a:rPr sz="2900" spc="-85" dirty="0">
                <a:latin typeface="Times New Roman"/>
                <a:cs typeface="Times New Roman"/>
              </a:rPr>
              <a:t>m</a:t>
            </a:r>
            <a:r>
              <a:rPr sz="2900" spc="-15" dirty="0">
                <a:latin typeface="Times New Roman"/>
                <a:cs typeface="Times New Roman"/>
              </a:rPr>
              <a:t>e</a:t>
            </a:r>
            <a:r>
              <a:rPr sz="2900" dirty="0">
                <a:latin typeface="Times New Roman"/>
                <a:cs typeface="Times New Roman"/>
              </a:rPr>
              <a:t>nt</a:t>
            </a:r>
          </a:p>
        </p:txBody>
      </p:sp>
      <p:sp>
        <p:nvSpPr>
          <p:cNvPr id="14" name="object 14"/>
          <p:cNvSpPr/>
          <p:nvPr/>
        </p:nvSpPr>
        <p:spPr>
          <a:xfrm>
            <a:off x="3279647" y="2686812"/>
            <a:ext cx="451484" cy="3176270"/>
          </a:xfrm>
          <a:custGeom>
            <a:avLst/>
            <a:gdLst/>
            <a:ahLst/>
            <a:cxnLst/>
            <a:rect l="l" t="t" r="r" b="b"/>
            <a:pathLst>
              <a:path w="451485" h="3176270">
                <a:moveTo>
                  <a:pt x="342900" y="45719"/>
                </a:moveTo>
                <a:lnTo>
                  <a:pt x="289560" y="45719"/>
                </a:lnTo>
                <a:lnTo>
                  <a:pt x="333756" y="21335"/>
                </a:lnTo>
                <a:lnTo>
                  <a:pt x="335280" y="21335"/>
                </a:lnTo>
                <a:lnTo>
                  <a:pt x="335280" y="19812"/>
                </a:lnTo>
                <a:lnTo>
                  <a:pt x="388620" y="4572"/>
                </a:lnTo>
                <a:lnTo>
                  <a:pt x="390144" y="4572"/>
                </a:lnTo>
                <a:lnTo>
                  <a:pt x="448056" y="0"/>
                </a:lnTo>
                <a:lnTo>
                  <a:pt x="451104" y="24383"/>
                </a:lnTo>
                <a:lnTo>
                  <a:pt x="393192" y="30480"/>
                </a:lnTo>
                <a:lnTo>
                  <a:pt x="394716" y="30480"/>
                </a:lnTo>
                <a:lnTo>
                  <a:pt x="348080" y="44196"/>
                </a:lnTo>
                <a:lnTo>
                  <a:pt x="345948" y="44196"/>
                </a:lnTo>
                <a:lnTo>
                  <a:pt x="342900" y="45719"/>
                </a:lnTo>
                <a:close/>
              </a:path>
              <a:path w="451485" h="3176270">
                <a:moveTo>
                  <a:pt x="342900" y="45719"/>
                </a:moveTo>
                <a:lnTo>
                  <a:pt x="345948" y="44196"/>
                </a:lnTo>
                <a:lnTo>
                  <a:pt x="343513" y="45539"/>
                </a:lnTo>
                <a:lnTo>
                  <a:pt x="342900" y="45719"/>
                </a:lnTo>
                <a:close/>
              </a:path>
              <a:path w="451485" h="3176270">
                <a:moveTo>
                  <a:pt x="343513" y="45539"/>
                </a:moveTo>
                <a:lnTo>
                  <a:pt x="345948" y="44196"/>
                </a:lnTo>
                <a:lnTo>
                  <a:pt x="348080" y="44196"/>
                </a:lnTo>
                <a:lnTo>
                  <a:pt x="343513" y="45539"/>
                </a:lnTo>
                <a:close/>
              </a:path>
              <a:path w="451485" h="3176270">
                <a:moveTo>
                  <a:pt x="217932" y="1435608"/>
                </a:moveTo>
                <a:lnTo>
                  <a:pt x="217932" y="164591"/>
                </a:lnTo>
                <a:lnTo>
                  <a:pt x="219456" y="163067"/>
                </a:lnTo>
                <a:lnTo>
                  <a:pt x="219456" y="161543"/>
                </a:lnTo>
                <a:lnTo>
                  <a:pt x="227076" y="121919"/>
                </a:lnTo>
                <a:lnTo>
                  <a:pt x="227076" y="118872"/>
                </a:lnTo>
                <a:lnTo>
                  <a:pt x="228600" y="117348"/>
                </a:lnTo>
                <a:lnTo>
                  <a:pt x="249936" y="80772"/>
                </a:lnTo>
                <a:lnTo>
                  <a:pt x="252984" y="77724"/>
                </a:lnTo>
                <a:lnTo>
                  <a:pt x="286512" y="47243"/>
                </a:lnTo>
                <a:lnTo>
                  <a:pt x="288036" y="47243"/>
                </a:lnTo>
                <a:lnTo>
                  <a:pt x="288036" y="45719"/>
                </a:lnTo>
                <a:lnTo>
                  <a:pt x="342900" y="45719"/>
                </a:lnTo>
                <a:lnTo>
                  <a:pt x="343513" y="45539"/>
                </a:lnTo>
                <a:lnTo>
                  <a:pt x="301752" y="68580"/>
                </a:lnTo>
                <a:lnTo>
                  <a:pt x="303047" y="68580"/>
                </a:lnTo>
                <a:lnTo>
                  <a:pt x="273252" y="94488"/>
                </a:lnTo>
                <a:lnTo>
                  <a:pt x="272796" y="94488"/>
                </a:lnTo>
                <a:lnTo>
                  <a:pt x="269748" y="97535"/>
                </a:lnTo>
                <a:lnTo>
                  <a:pt x="270891" y="97535"/>
                </a:lnTo>
                <a:lnTo>
                  <a:pt x="252793" y="126491"/>
                </a:lnTo>
                <a:lnTo>
                  <a:pt x="251460" y="126491"/>
                </a:lnTo>
                <a:lnTo>
                  <a:pt x="249936" y="131064"/>
                </a:lnTo>
                <a:lnTo>
                  <a:pt x="250613" y="131064"/>
                </a:lnTo>
                <a:lnTo>
                  <a:pt x="244404" y="164591"/>
                </a:lnTo>
                <a:lnTo>
                  <a:pt x="243840" y="164591"/>
                </a:lnTo>
                <a:lnTo>
                  <a:pt x="243840" y="1432560"/>
                </a:lnTo>
                <a:lnTo>
                  <a:pt x="219456" y="1432560"/>
                </a:lnTo>
                <a:lnTo>
                  <a:pt x="217932" y="1435608"/>
                </a:lnTo>
                <a:close/>
              </a:path>
              <a:path w="451485" h="3176270">
                <a:moveTo>
                  <a:pt x="303047" y="68580"/>
                </a:moveTo>
                <a:lnTo>
                  <a:pt x="301752" y="68580"/>
                </a:lnTo>
                <a:lnTo>
                  <a:pt x="304800" y="67056"/>
                </a:lnTo>
                <a:lnTo>
                  <a:pt x="303047" y="68580"/>
                </a:lnTo>
                <a:close/>
              </a:path>
              <a:path w="451485" h="3176270">
                <a:moveTo>
                  <a:pt x="269748" y="97535"/>
                </a:moveTo>
                <a:lnTo>
                  <a:pt x="272796" y="94488"/>
                </a:lnTo>
                <a:lnTo>
                  <a:pt x="272252" y="95358"/>
                </a:lnTo>
                <a:lnTo>
                  <a:pt x="269748" y="97535"/>
                </a:lnTo>
                <a:close/>
              </a:path>
              <a:path w="451485" h="3176270">
                <a:moveTo>
                  <a:pt x="272252" y="95358"/>
                </a:moveTo>
                <a:lnTo>
                  <a:pt x="272796" y="94488"/>
                </a:lnTo>
                <a:lnTo>
                  <a:pt x="273252" y="94488"/>
                </a:lnTo>
                <a:lnTo>
                  <a:pt x="272252" y="95358"/>
                </a:lnTo>
                <a:close/>
              </a:path>
              <a:path w="451485" h="3176270">
                <a:moveTo>
                  <a:pt x="270891" y="97535"/>
                </a:moveTo>
                <a:lnTo>
                  <a:pt x="269748" y="97535"/>
                </a:lnTo>
                <a:lnTo>
                  <a:pt x="272252" y="95358"/>
                </a:lnTo>
                <a:lnTo>
                  <a:pt x="270891" y="97535"/>
                </a:lnTo>
                <a:close/>
              </a:path>
              <a:path w="451485" h="3176270">
                <a:moveTo>
                  <a:pt x="249936" y="131064"/>
                </a:moveTo>
                <a:lnTo>
                  <a:pt x="251460" y="126491"/>
                </a:lnTo>
                <a:lnTo>
                  <a:pt x="250898" y="129524"/>
                </a:lnTo>
                <a:lnTo>
                  <a:pt x="249936" y="131064"/>
                </a:lnTo>
                <a:close/>
              </a:path>
              <a:path w="451485" h="3176270">
                <a:moveTo>
                  <a:pt x="250898" y="129524"/>
                </a:moveTo>
                <a:lnTo>
                  <a:pt x="251460" y="126491"/>
                </a:lnTo>
                <a:lnTo>
                  <a:pt x="252793" y="126491"/>
                </a:lnTo>
                <a:lnTo>
                  <a:pt x="250898" y="129524"/>
                </a:lnTo>
                <a:close/>
              </a:path>
              <a:path w="451485" h="3176270">
                <a:moveTo>
                  <a:pt x="250613" y="131064"/>
                </a:moveTo>
                <a:lnTo>
                  <a:pt x="249936" y="131064"/>
                </a:lnTo>
                <a:lnTo>
                  <a:pt x="250898" y="129524"/>
                </a:lnTo>
                <a:lnTo>
                  <a:pt x="250613" y="131064"/>
                </a:lnTo>
                <a:close/>
              </a:path>
              <a:path w="451485" h="3176270">
                <a:moveTo>
                  <a:pt x="243840" y="167640"/>
                </a:moveTo>
                <a:lnTo>
                  <a:pt x="243840" y="164591"/>
                </a:lnTo>
                <a:lnTo>
                  <a:pt x="244404" y="164591"/>
                </a:lnTo>
                <a:lnTo>
                  <a:pt x="243840" y="167640"/>
                </a:lnTo>
                <a:close/>
              </a:path>
              <a:path w="451485" h="3176270">
                <a:moveTo>
                  <a:pt x="212397" y="1470676"/>
                </a:moveTo>
                <a:lnTo>
                  <a:pt x="219456" y="1432560"/>
                </a:lnTo>
                <a:lnTo>
                  <a:pt x="243840" y="1432560"/>
                </a:lnTo>
                <a:lnTo>
                  <a:pt x="243840" y="1437132"/>
                </a:lnTo>
                <a:lnTo>
                  <a:pt x="237913" y="1469136"/>
                </a:lnTo>
                <a:lnTo>
                  <a:pt x="213360" y="1469136"/>
                </a:lnTo>
                <a:lnTo>
                  <a:pt x="212397" y="1470676"/>
                </a:lnTo>
                <a:close/>
              </a:path>
              <a:path w="451485" h="3176270">
                <a:moveTo>
                  <a:pt x="211836" y="1473708"/>
                </a:moveTo>
                <a:lnTo>
                  <a:pt x="212397" y="1470676"/>
                </a:lnTo>
                <a:lnTo>
                  <a:pt x="213360" y="1469136"/>
                </a:lnTo>
                <a:lnTo>
                  <a:pt x="211836" y="1473708"/>
                </a:lnTo>
                <a:close/>
              </a:path>
              <a:path w="451485" h="3176270">
                <a:moveTo>
                  <a:pt x="237066" y="1473708"/>
                </a:moveTo>
                <a:lnTo>
                  <a:pt x="211836" y="1473708"/>
                </a:lnTo>
                <a:lnTo>
                  <a:pt x="213360" y="1469136"/>
                </a:lnTo>
                <a:lnTo>
                  <a:pt x="237913" y="1469136"/>
                </a:lnTo>
                <a:lnTo>
                  <a:pt x="237066" y="1473708"/>
                </a:lnTo>
                <a:close/>
              </a:path>
              <a:path w="451485" h="3176270">
                <a:moveTo>
                  <a:pt x="191044" y="1504841"/>
                </a:moveTo>
                <a:lnTo>
                  <a:pt x="212397" y="1470676"/>
                </a:lnTo>
                <a:lnTo>
                  <a:pt x="211836" y="1473708"/>
                </a:lnTo>
                <a:lnTo>
                  <a:pt x="237066" y="1473708"/>
                </a:lnTo>
                <a:lnTo>
                  <a:pt x="236220" y="1478280"/>
                </a:lnTo>
                <a:lnTo>
                  <a:pt x="236220" y="1481328"/>
                </a:lnTo>
                <a:lnTo>
                  <a:pt x="234696" y="1482852"/>
                </a:lnTo>
                <a:lnTo>
                  <a:pt x="223139" y="1502664"/>
                </a:lnTo>
                <a:lnTo>
                  <a:pt x="193548" y="1502664"/>
                </a:lnTo>
                <a:lnTo>
                  <a:pt x="191044" y="1504841"/>
                </a:lnTo>
                <a:close/>
              </a:path>
              <a:path w="451485" h="3176270">
                <a:moveTo>
                  <a:pt x="190500" y="1505712"/>
                </a:moveTo>
                <a:lnTo>
                  <a:pt x="191044" y="1504841"/>
                </a:lnTo>
                <a:lnTo>
                  <a:pt x="193548" y="1502664"/>
                </a:lnTo>
                <a:lnTo>
                  <a:pt x="190500" y="1505712"/>
                </a:lnTo>
                <a:close/>
              </a:path>
              <a:path w="451485" h="3176270">
                <a:moveTo>
                  <a:pt x="221361" y="1505712"/>
                </a:moveTo>
                <a:lnTo>
                  <a:pt x="190500" y="1505712"/>
                </a:lnTo>
                <a:lnTo>
                  <a:pt x="193548" y="1502664"/>
                </a:lnTo>
                <a:lnTo>
                  <a:pt x="223139" y="1502664"/>
                </a:lnTo>
                <a:lnTo>
                  <a:pt x="221361" y="1505712"/>
                </a:lnTo>
                <a:close/>
              </a:path>
              <a:path w="451485" h="3176270">
                <a:moveTo>
                  <a:pt x="158496" y="1533144"/>
                </a:moveTo>
                <a:lnTo>
                  <a:pt x="191044" y="1504841"/>
                </a:lnTo>
                <a:lnTo>
                  <a:pt x="190500" y="1505712"/>
                </a:lnTo>
                <a:lnTo>
                  <a:pt x="221361" y="1505712"/>
                </a:lnTo>
                <a:lnTo>
                  <a:pt x="213360" y="1519428"/>
                </a:lnTo>
                <a:lnTo>
                  <a:pt x="211836" y="1519428"/>
                </a:lnTo>
                <a:lnTo>
                  <a:pt x="211836" y="1520952"/>
                </a:lnTo>
                <a:lnTo>
                  <a:pt x="210312" y="1522476"/>
                </a:lnTo>
                <a:lnTo>
                  <a:pt x="200253" y="1531620"/>
                </a:lnTo>
                <a:lnTo>
                  <a:pt x="161544" y="1531620"/>
                </a:lnTo>
                <a:lnTo>
                  <a:pt x="158496" y="1533144"/>
                </a:lnTo>
                <a:close/>
              </a:path>
              <a:path w="451485" h="3176270">
                <a:moveTo>
                  <a:pt x="119784" y="1554659"/>
                </a:moveTo>
                <a:lnTo>
                  <a:pt x="161544" y="1531620"/>
                </a:lnTo>
                <a:lnTo>
                  <a:pt x="200253" y="1531620"/>
                </a:lnTo>
                <a:lnTo>
                  <a:pt x="176784" y="1552956"/>
                </a:lnTo>
                <a:lnTo>
                  <a:pt x="175260" y="1552956"/>
                </a:lnTo>
                <a:lnTo>
                  <a:pt x="175260" y="1554480"/>
                </a:lnTo>
                <a:lnTo>
                  <a:pt x="120395" y="1554480"/>
                </a:lnTo>
                <a:lnTo>
                  <a:pt x="119784" y="1554659"/>
                </a:lnTo>
                <a:close/>
              </a:path>
              <a:path w="451485" h="3176270">
                <a:moveTo>
                  <a:pt x="117348" y="1556004"/>
                </a:moveTo>
                <a:lnTo>
                  <a:pt x="119784" y="1554659"/>
                </a:lnTo>
                <a:lnTo>
                  <a:pt x="120395" y="1554480"/>
                </a:lnTo>
                <a:lnTo>
                  <a:pt x="117348" y="1556004"/>
                </a:lnTo>
                <a:close/>
              </a:path>
              <a:path w="451485" h="3176270">
                <a:moveTo>
                  <a:pt x="170973" y="1556004"/>
                </a:moveTo>
                <a:lnTo>
                  <a:pt x="117348" y="1556004"/>
                </a:lnTo>
                <a:lnTo>
                  <a:pt x="120395" y="1554480"/>
                </a:lnTo>
                <a:lnTo>
                  <a:pt x="173736" y="1554480"/>
                </a:lnTo>
                <a:lnTo>
                  <a:pt x="170973" y="1556004"/>
                </a:lnTo>
                <a:close/>
              </a:path>
              <a:path w="451485" h="3176270">
                <a:moveTo>
                  <a:pt x="100076" y="1587645"/>
                </a:moveTo>
                <a:lnTo>
                  <a:pt x="74676" y="1580388"/>
                </a:lnTo>
                <a:lnTo>
                  <a:pt x="73152" y="1580388"/>
                </a:lnTo>
                <a:lnTo>
                  <a:pt x="15240" y="1575816"/>
                </a:lnTo>
                <a:lnTo>
                  <a:pt x="12192" y="1575816"/>
                </a:lnTo>
                <a:lnTo>
                  <a:pt x="70104" y="1569720"/>
                </a:lnTo>
                <a:lnTo>
                  <a:pt x="68580" y="1569720"/>
                </a:lnTo>
                <a:lnTo>
                  <a:pt x="119784" y="1554659"/>
                </a:lnTo>
                <a:lnTo>
                  <a:pt x="117348" y="1556004"/>
                </a:lnTo>
                <a:lnTo>
                  <a:pt x="170973" y="1556004"/>
                </a:lnTo>
                <a:lnTo>
                  <a:pt x="129540" y="1578864"/>
                </a:lnTo>
                <a:lnTo>
                  <a:pt x="128016" y="1578864"/>
                </a:lnTo>
                <a:lnTo>
                  <a:pt x="100076" y="1587645"/>
                </a:lnTo>
                <a:close/>
              </a:path>
              <a:path w="451485" h="3176270">
                <a:moveTo>
                  <a:pt x="15240" y="1600200"/>
                </a:moveTo>
                <a:lnTo>
                  <a:pt x="6095" y="1600200"/>
                </a:lnTo>
                <a:lnTo>
                  <a:pt x="0" y="1594104"/>
                </a:lnTo>
                <a:lnTo>
                  <a:pt x="0" y="1581912"/>
                </a:lnTo>
                <a:lnTo>
                  <a:pt x="6095" y="1575816"/>
                </a:lnTo>
                <a:lnTo>
                  <a:pt x="15240" y="1575816"/>
                </a:lnTo>
                <a:lnTo>
                  <a:pt x="15240" y="1600200"/>
                </a:lnTo>
                <a:close/>
              </a:path>
              <a:path w="451485" h="3176270">
                <a:moveTo>
                  <a:pt x="15240" y="1600200"/>
                </a:moveTo>
                <a:lnTo>
                  <a:pt x="15240" y="1575816"/>
                </a:lnTo>
                <a:lnTo>
                  <a:pt x="73152" y="1580388"/>
                </a:lnTo>
                <a:lnTo>
                  <a:pt x="74676" y="1580388"/>
                </a:lnTo>
                <a:lnTo>
                  <a:pt x="100076" y="1587645"/>
                </a:lnTo>
                <a:lnTo>
                  <a:pt x="74676" y="1595628"/>
                </a:lnTo>
                <a:lnTo>
                  <a:pt x="73152" y="1595628"/>
                </a:lnTo>
                <a:lnTo>
                  <a:pt x="15240" y="1600200"/>
                </a:lnTo>
                <a:close/>
              </a:path>
              <a:path w="451485" h="3176270">
                <a:moveTo>
                  <a:pt x="119784" y="1621356"/>
                </a:moveTo>
                <a:lnTo>
                  <a:pt x="68580" y="1606296"/>
                </a:lnTo>
                <a:lnTo>
                  <a:pt x="70104" y="1606296"/>
                </a:lnTo>
                <a:lnTo>
                  <a:pt x="12192" y="1600200"/>
                </a:lnTo>
                <a:lnTo>
                  <a:pt x="15240" y="1600200"/>
                </a:lnTo>
                <a:lnTo>
                  <a:pt x="73152" y="1595628"/>
                </a:lnTo>
                <a:lnTo>
                  <a:pt x="74676" y="1595628"/>
                </a:lnTo>
                <a:lnTo>
                  <a:pt x="100076" y="1587645"/>
                </a:lnTo>
                <a:lnTo>
                  <a:pt x="128016" y="1595628"/>
                </a:lnTo>
                <a:lnTo>
                  <a:pt x="128016" y="1597152"/>
                </a:lnTo>
                <a:lnTo>
                  <a:pt x="129540" y="1597152"/>
                </a:lnTo>
                <a:lnTo>
                  <a:pt x="170973" y="1620012"/>
                </a:lnTo>
                <a:lnTo>
                  <a:pt x="117348" y="1620012"/>
                </a:lnTo>
                <a:lnTo>
                  <a:pt x="119784" y="1621356"/>
                </a:lnTo>
                <a:close/>
              </a:path>
              <a:path w="451485" h="3176270">
                <a:moveTo>
                  <a:pt x="120395" y="1621536"/>
                </a:moveTo>
                <a:lnTo>
                  <a:pt x="119784" y="1621356"/>
                </a:lnTo>
                <a:lnTo>
                  <a:pt x="117348" y="1620012"/>
                </a:lnTo>
                <a:lnTo>
                  <a:pt x="120395" y="1621536"/>
                </a:lnTo>
                <a:close/>
              </a:path>
              <a:path w="451485" h="3176270">
                <a:moveTo>
                  <a:pt x="173736" y="1621536"/>
                </a:moveTo>
                <a:lnTo>
                  <a:pt x="120395" y="1621536"/>
                </a:lnTo>
                <a:lnTo>
                  <a:pt x="117348" y="1620012"/>
                </a:lnTo>
                <a:lnTo>
                  <a:pt x="170973" y="1620012"/>
                </a:lnTo>
                <a:lnTo>
                  <a:pt x="173736" y="1621536"/>
                </a:lnTo>
                <a:close/>
              </a:path>
              <a:path w="451485" h="3176270">
                <a:moveTo>
                  <a:pt x="200253" y="1644396"/>
                </a:moveTo>
                <a:lnTo>
                  <a:pt x="161544" y="1644396"/>
                </a:lnTo>
                <a:lnTo>
                  <a:pt x="119784" y="1621356"/>
                </a:lnTo>
                <a:lnTo>
                  <a:pt x="120395" y="1621536"/>
                </a:lnTo>
                <a:lnTo>
                  <a:pt x="175260" y="1621536"/>
                </a:lnTo>
                <a:lnTo>
                  <a:pt x="175260" y="1623060"/>
                </a:lnTo>
                <a:lnTo>
                  <a:pt x="176784" y="1623060"/>
                </a:lnTo>
                <a:lnTo>
                  <a:pt x="200253" y="1644396"/>
                </a:lnTo>
                <a:close/>
              </a:path>
              <a:path w="451485" h="3176270">
                <a:moveTo>
                  <a:pt x="191044" y="1671175"/>
                </a:moveTo>
                <a:lnTo>
                  <a:pt x="158496" y="1642872"/>
                </a:lnTo>
                <a:lnTo>
                  <a:pt x="161544" y="1644396"/>
                </a:lnTo>
                <a:lnTo>
                  <a:pt x="200253" y="1644396"/>
                </a:lnTo>
                <a:lnTo>
                  <a:pt x="210312" y="1653540"/>
                </a:lnTo>
                <a:lnTo>
                  <a:pt x="213360" y="1656588"/>
                </a:lnTo>
                <a:lnTo>
                  <a:pt x="221361" y="1670304"/>
                </a:lnTo>
                <a:lnTo>
                  <a:pt x="190500" y="1670304"/>
                </a:lnTo>
                <a:lnTo>
                  <a:pt x="191044" y="1671175"/>
                </a:lnTo>
                <a:close/>
              </a:path>
              <a:path w="451485" h="3176270">
                <a:moveTo>
                  <a:pt x="193548" y="1673352"/>
                </a:moveTo>
                <a:lnTo>
                  <a:pt x="191044" y="1671175"/>
                </a:lnTo>
                <a:lnTo>
                  <a:pt x="190500" y="1670304"/>
                </a:lnTo>
                <a:lnTo>
                  <a:pt x="193548" y="1673352"/>
                </a:lnTo>
                <a:close/>
              </a:path>
              <a:path w="451485" h="3176270">
                <a:moveTo>
                  <a:pt x="223139" y="1673352"/>
                </a:moveTo>
                <a:lnTo>
                  <a:pt x="193548" y="1673352"/>
                </a:lnTo>
                <a:lnTo>
                  <a:pt x="190500" y="1670304"/>
                </a:lnTo>
                <a:lnTo>
                  <a:pt x="221361" y="1670304"/>
                </a:lnTo>
                <a:lnTo>
                  <a:pt x="223139" y="1673352"/>
                </a:lnTo>
                <a:close/>
              </a:path>
              <a:path w="451485" h="3176270">
                <a:moveTo>
                  <a:pt x="212397" y="1705339"/>
                </a:moveTo>
                <a:lnTo>
                  <a:pt x="191044" y="1671175"/>
                </a:lnTo>
                <a:lnTo>
                  <a:pt x="193548" y="1673352"/>
                </a:lnTo>
                <a:lnTo>
                  <a:pt x="223139" y="1673352"/>
                </a:lnTo>
                <a:lnTo>
                  <a:pt x="234696" y="1693164"/>
                </a:lnTo>
                <a:lnTo>
                  <a:pt x="236220" y="1694688"/>
                </a:lnTo>
                <a:lnTo>
                  <a:pt x="236220" y="1697736"/>
                </a:lnTo>
                <a:lnTo>
                  <a:pt x="237099" y="1702308"/>
                </a:lnTo>
                <a:lnTo>
                  <a:pt x="211836" y="1702308"/>
                </a:lnTo>
                <a:lnTo>
                  <a:pt x="212397" y="1705339"/>
                </a:lnTo>
                <a:close/>
              </a:path>
              <a:path w="451485" h="3176270">
                <a:moveTo>
                  <a:pt x="213360" y="1706880"/>
                </a:moveTo>
                <a:lnTo>
                  <a:pt x="212397" y="1705339"/>
                </a:lnTo>
                <a:lnTo>
                  <a:pt x="211836" y="1702308"/>
                </a:lnTo>
                <a:lnTo>
                  <a:pt x="213360" y="1706880"/>
                </a:lnTo>
                <a:close/>
              </a:path>
              <a:path w="451485" h="3176270">
                <a:moveTo>
                  <a:pt x="237978" y="1706880"/>
                </a:moveTo>
                <a:lnTo>
                  <a:pt x="213360" y="1706880"/>
                </a:lnTo>
                <a:lnTo>
                  <a:pt x="211836" y="1702308"/>
                </a:lnTo>
                <a:lnTo>
                  <a:pt x="237099" y="1702308"/>
                </a:lnTo>
                <a:lnTo>
                  <a:pt x="237978" y="1706880"/>
                </a:lnTo>
                <a:close/>
              </a:path>
              <a:path w="451485" h="3176270">
                <a:moveTo>
                  <a:pt x="243840" y="1743456"/>
                </a:moveTo>
                <a:lnTo>
                  <a:pt x="219456" y="1743456"/>
                </a:lnTo>
                <a:lnTo>
                  <a:pt x="212397" y="1705339"/>
                </a:lnTo>
                <a:lnTo>
                  <a:pt x="213360" y="1706880"/>
                </a:lnTo>
                <a:lnTo>
                  <a:pt x="237978" y="1706880"/>
                </a:lnTo>
                <a:lnTo>
                  <a:pt x="243840" y="1737360"/>
                </a:lnTo>
                <a:lnTo>
                  <a:pt x="243840" y="1743456"/>
                </a:lnTo>
                <a:close/>
              </a:path>
              <a:path w="451485" h="3176270">
                <a:moveTo>
                  <a:pt x="343512" y="3130476"/>
                </a:moveTo>
                <a:lnTo>
                  <a:pt x="342900" y="3130296"/>
                </a:lnTo>
                <a:lnTo>
                  <a:pt x="288036" y="3130296"/>
                </a:lnTo>
                <a:lnTo>
                  <a:pt x="288036" y="3128772"/>
                </a:lnTo>
                <a:lnTo>
                  <a:pt x="286512" y="3128772"/>
                </a:lnTo>
                <a:lnTo>
                  <a:pt x="252984" y="3098292"/>
                </a:lnTo>
                <a:lnTo>
                  <a:pt x="251460" y="3096768"/>
                </a:lnTo>
                <a:lnTo>
                  <a:pt x="251460" y="3095244"/>
                </a:lnTo>
                <a:lnTo>
                  <a:pt x="249936" y="3095244"/>
                </a:lnTo>
                <a:lnTo>
                  <a:pt x="228600" y="3058668"/>
                </a:lnTo>
                <a:lnTo>
                  <a:pt x="227076" y="3057144"/>
                </a:lnTo>
                <a:lnTo>
                  <a:pt x="227076" y="3054096"/>
                </a:lnTo>
                <a:lnTo>
                  <a:pt x="219456" y="3012948"/>
                </a:lnTo>
                <a:lnTo>
                  <a:pt x="217932" y="3011424"/>
                </a:lnTo>
                <a:lnTo>
                  <a:pt x="217932" y="1740408"/>
                </a:lnTo>
                <a:lnTo>
                  <a:pt x="219456" y="1743456"/>
                </a:lnTo>
                <a:lnTo>
                  <a:pt x="243840" y="1743456"/>
                </a:lnTo>
                <a:lnTo>
                  <a:pt x="243840" y="3011424"/>
                </a:lnTo>
                <a:lnTo>
                  <a:pt x="244404" y="3011424"/>
                </a:lnTo>
                <a:lnTo>
                  <a:pt x="250613" y="3044952"/>
                </a:lnTo>
                <a:lnTo>
                  <a:pt x="249936" y="3044952"/>
                </a:lnTo>
                <a:lnTo>
                  <a:pt x="251460" y="3049524"/>
                </a:lnTo>
                <a:lnTo>
                  <a:pt x="252793" y="3049524"/>
                </a:lnTo>
                <a:lnTo>
                  <a:pt x="270891" y="3078480"/>
                </a:lnTo>
                <a:lnTo>
                  <a:pt x="269748" y="3078480"/>
                </a:lnTo>
                <a:lnTo>
                  <a:pt x="272796" y="3081528"/>
                </a:lnTo>
                <a:lnTo>
                  <a:pt x="273253" y="3081528"/>
                </a:lnTo>
                <a:lnTo>
                  <a:pt x="303047" y="3107436"/>
                </a:lnTo>
                <a:lnTo>
                  <a:pt x="301752" y="3107436"/>
                </a:lnTo>
                <a:lnTo>
                  <a:pt x="343512" y="3130476"/>
                </a:lnTo>
                <a:close/>
              </a:path>
              <a:path w="451485" h="3176270">
                <a:moveTo>
                  <a:pt x="244404" y="3011424"/>
                </a:moveTo>
                <a:lnTo>
                  <a:pt x="243840" y="3011424"/>
                </a:lnTo>
                <a:lnTo>
                  <a:pt x="243840" y="3008376"/>
                </a:lnTo>
                <a:lnTo>
                  <a:pt x="244404" y="3011424"/>
                </a:lnTo>
                <a:close/>
              </a:path>
              <a:path w="451485" h="3176270">
                <a:moveTo>
                  <a:pt x="251460" y="3049524"/>
                </a:moveTo>
                <a:lnTo>
                  <a:pt x="249936" y="3044952"/>
                </a:lnTo>
                <a:lnTo>
                  <a:pt x="250898" y="3046492"/>
                </a:lnTo>
                <a:lnTo>
                  <a:pt x="251460" y="3049524"/>
                </a:lnTo>
                <a:close/>
              </a:path>
              <a:path w="451485" h="3176270">
                <a:moveTo>
                  <a:pt x="250898" y="3046492"/>
                </a:moveTo>
                <a:lnTo>
                  <a:pt x="249936" y="3044952"/>
                </a:lnTo>
                <a:lnTo>
                  <a:pt x="250613" y="3044952"/>
                </a:lnTo>
                <a:lnTo>
                  <a:pt x="250898" y="3046492"/>
                </a:lnTo>
                <a:close/>
              </a:path>
              <a:path w="451485" h="3176270">
                <a:moveTo>
                  <a:pt x="252793" y="3049524"/>
                </a:moveTo>
                <a:lnTo>
                  <a:pt x="251460" y="3049524"/>
                </a:lnTo>
                <a:lnTo>
                  <a:pt x="250898" y="3046492"/>
                </a:lnTo>
                <a:lnTo>
                  <a:pt x="252793" y="3049524"/>
                </a:lnTo>
                <a:close/>
              </a:path>
              <a:path w="451485" h="3176270">
                <a:moveTo>
                  <a:pt x="272796" y="3081528"/>
                </a:moveTo>
                <a:lnTo>
                  <a:pt x="269748" y="3078480"/>
                </a:lnTo>
                <a:lnTo>
                  <a:pt x="272251" y="3080657"/>
                </a:lnTo>
                <a:lnTo>
                  <a:pt x="272796" y="3081528"/>
                </a:lnTo>
                <a:close/>
              </a:path>
              <a:path w="451485" h="3176270">
                <a:moveTo>
                  <a:pt x="272251" y="3080657"/>
                </a:moveTo>
                <a:lnTo>
                  <a:pt x="269748" y="3078480"/>
                </a:lnTo>
                <a:lnTo>
                  <a:pt x="270891" y="3078480"/>
                </a:lnTo>
                <a:lnTo>
                  <a:pt x="272251" y="3080657"/>
                </a:lnTo>
                <a:close/>
              </a:path>
              <a:path w="451485" h="3176270">
                <a:moveTo>
                  <a:pt x="273253" y="3081528"/>
                </a:moveTo>
                <a:lnTo>
                  <a:pt x="272796" y="3081528"/>
                </a:lnTo>
                <a:lnTo>
                  <a:pt x="272251" y="3080657"/>
                </a:lnTo>
                <a:lnTo>
                  <a:pt x="273253" y="3081528"/>
                </a:lnTo>
                <a:close/>
              </a:path>
              <a:path w="451485" h="3176270">
                <a:moveTo>
                  <a:pt x="304800" y="3108960"/>
                </a:moveTo>
                <a:lnTo>
                  <a:pt x="301752" y="3107436"/>
                </a:lnTo>
                <a:lnTo>
                  <a:pt x="303047" y="3107436"/>
                </a:lnTo>
                <a:lnTo>
                  <a:pt x="304800" y="3108960"/>
                </a:lnTo>
                <a:close/>
              </a:path>
              <a:path w="451485" h="3176270">
                <a:moveTo>
                  <a:pt x="448056" y="3176016"/>
                </a:moveTo>
                <a:lnTo>
                  <a:pt x="390144" y="3171444"/>
                </a:lnTo>
                <a:lnTo>
                  <a:pt x="388620" y="3171444"/>
                </a:lnTo>
                <a:lnTo>
                  <a:pt x="335280" y="3154680"/>
                </a:lnTo>
                <a:lnTo>
                  <a:pt x="333756" y="3154680"/>
                </a:lnTo>
                <a:lnTo>
                  <a:pt x="289560" y="3130296"/>
                </a:lnTo>
                <a:lnTo>
                  <a:pt x="342900" y="3130296"/>
                </a:lnTo>
                <a:lnTo>
                  <a:pt x="345948" y="3131820"/>
                </a:lnTo>
                <a:lnTo>
                  <a:pt x="348081" y="3131820"/>
                </a:lnTo>
                <a:lnTo>
                  <a:pt x="394716" y="3145536"/>
                </a:lnTo>
                <a:lnTo>
                  <a:pt x="393192" y="3145536"/>
                </a:lnTo>
                <a:lnTo>
                  <a:pt x="451104" y="3151632"/>
                </a:lnTo>
                <a:lnTo>
                  <a:pt x="448056" y="3176016"/>
                </a:lnTo>
                <a:close/>
              </a:path>
              <a:path w="451485" h="3176270">
                <a:moveTo>
                  <a:pt x="345948" y="3131820"/>
                </a:moveTo>
                <a:lnTo>
                  <a:pt x="342900" y="3130296"/>
                </a:lnTo>
                <a:lnTo>
                  <a:pt x="343512" y="3130476"/>
                </a:lnTo>
                <a:lnTo>
                  <a:pt x="345948" y="3131820"/>
                </a:lnTo>
                <a:close/>
              </a:path>
              <a:path w="451485" h="3176270">
                <a:moveTo>
                  <a:pt x="348081" y="3131820"/>
                </a:moveTo>
                <a:lnTo>
                  <a:pt x="345948" y="3131820"/>
                </a:lnTo>
                <a:lnTo>
                  <a:pt x="343512" y="3130476"/>
                </a:lnTo>
                <a:lnTo>
                  <a:pt x="348081" y="3131820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7055" y="2688336"/>
            <a:ext cx="5367528" cy="320497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00065" y="2722924"/>
            <a:ext cx="5047615" cy="29978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9085" marR="5080" indent="-287020">
              <a:lnSpc>
                <a:spcPts val="3000"/>
              </a:lnSpc>
              <a:spcBef>
                <a:spcPts val="600"/>
              </a:spcBef>
              <a:buFont typeface="Times New Roman"/>
              <a:buChar char="•"/>
              <a:tabLst>
                <a:tab pos="299085" algn="l"/>
                <a:tab pos="299720" algn="l"/>
                <a:tab pos="2714625" algn="l"/>
              </a:tabLst>
            </a:pP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file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management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allows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user	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900" i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sz="2900" i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such </a:t>
            </a:r>
            <a:r>
              <a:rPr sz="2900" i="1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tasks: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ts val="346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Creating</a:t>
            </a:r>
            <a:r>
              <a:rPr sz="29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r>
              <a:rPr sz="2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directories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spcBef>
                <a:spcPts val="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Renaming</a:t>
            </a:r>
            <a:r>
              <a:rPr sz="2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Coping</a:t>
            </a:r>
            <a:r>
              <a:rPr sz="2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moving</a:t>
            </a:r>
            <a:r>
              <a:rPr sz="2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Deleting</a:t>
            </a:r>
            <a:r>
              <a:rPr sz="29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5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7183" y="3602265"/>
            <a:ext cx="1935480" cy="84899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 indent="320040">
              <a:lnSpc>
                <a:spcPts val="3000"/>
              </a:lnSpc>
              <a:spcBef>
                <a:spcPts val="600"/>
              </a:spcBef>
            </a:pPr>
            <a:r>
              <a:rPr sz="2900" dirty="0">
                <a:latin typeface="Times New Roman"/>
                <a:cs typeface="Times New Roman"/>
              </a:rPr>
              <a:t>4.</a:t>
            </a:r>
            <a:r>
              <a:rPr sz="2900" spc="-1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Security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dirty="0">
                <a:latin typeface="Times New Roman"/>
                <a:cs typeface="Times New Roman"/>
              </a:rPr>
              <a:t>n</a:t>
            </a:r>
            <a:r>
              <a:rPr sz="2900" spc="-15" dirty="0">
                <a:latin typeface="Times New Roman"/>
                <a:cs typeface="Times New Roman"/>
              </a:rPr>
              <a:t>a</a:t>
            </a:r>
            <a:r>
              <a:rPr sz="2900" dirty="0">
                <a:latin typeface="Times New Roman"/>
                <a:cs typeface="Times New Roman"/>
              </a:rPr>
              <a:t>g</a:t>
            </a:r>
            <a:r>
              <a:rPr sz="2900" spc="-15" dirty="0">
                <a:latin typeface="Times New Roman"/>
                <a:cs typeface="Times New Roman"/>
              </a:rPr>
              <a:t>e</a:t>
            </a:r>
            <a:r>
              <a:rPr sz="2900" spc="-85" dirty="0">
                <a:latin typeface="Times New Roman"/>
                <a:cs typeface="Times New Roman"/>
              </a:rPr>
              <a:t>m</a:t>
            </a:r>
            <a:r>
              <a:rPr sz="2900" spc="-15" dirty="0">
                <a:latin typeface="Times New Roman"/>
                <a:cs typeface="Times New Roman"/>
              </a:rPr>
              <a:t>e</a:t>
            </a:r>
            <a:r>
              <a:rPr sz="2900" dirty="0">
                <a:latin typeface="Times New Roman"/>
                <a:cs typeface="Times New Roman"/>
              </a:rPr>
              <a:t>nt</a:t>
            </a:r>
          </a:p>
        </p:txBody>
      </p:sp>
      <p:sp>
        <p:nvSpPr>
          <p:cNvPr id="14" name="object 14"/>
          <p:cNvSpPr/>
          <p:nvPr/>
        </p:nvSpPr>
        <p:spPr>
          <a:xfrm>
            <a:off x="4140708" y="2241803"/>
            <a:ext cx="382905" cy="3665220"/>
          </a:xfrm>
          <a:custGeom>
            <a:avLst/>
            <a:gdLst/>
            <a:ahLst/>
            <a:cxnLst/>
            <a:rect l="l" t="t" r="r" b="b"/>
            <a:pathLst>
              <a:path w="382904" h="3665220">
                <a:moveTo>
                  <a:pt x="210312" y="1703831"/>
                </a:moveTo>
                <a:lnTo>
                  <a:pt x="184404" y="1703831"/>
                </a:lnTo>
                <a:lnTo>
                  <a:pt x="184404" y="137159"/>
                </a:lnTo>
                <a:lnTo>
                  <a:pt x="193548" y="97535"/>
                </a:lnTo>
                <a:lnTo>
                  <a:pt x="195071" y="96011"/>
                </a:lnTo>
                <a:lnTo>
                  <a:pt x="195071" y="94487"/>
                </a:lnTo>
                <a:lnTo>
                  <a:pt x="196595" y="92963"/>
                </a:lnTo>
                <a:lnTo>
                  <a:pt x="222504" y="56387"/>
                </a:lnTo>
                <a:lnTo>
                  <a:pt x="224028" y="54863"/>
                </a:lnTo>
                <a:lnTo>
                  <a:pt x="225552" y="54863"/>
                </a:lnTo>
                <a:lnTo>
                  <a:pt x="265176" y="25908"/>
                </a:lnTo>
                <a:lnTo>
                  <a:pt x="266700" y="25908"/>
                </a:lnTo>
                <a:lnTo>
                  <a:pt x="266700" y="24383"/>
                </a:lnTo>
                <a:lnTo>
                  <a:pt x="268224" y="24383"/>
                </a:lnTo>
                <a:lnTo>
                  <a:pt x="318516" y="6095"/>
                </a:lnTo>
                <a:lnTo>
                  <a:pt x="321564" y="6095"/>
                </a:lnTo>
                <a:lnTo>
                  <a:pt x="379476" y="0"/>
                </a:lnTo>
                <a:lnTo>
                  <a:pt x="382524" y="24383"/>
                </a:lnTo>
                <a:lnTo>
                  <a:pt x="336194" y="30479"/>
                </a:lnTo>
                <a:lnTo>
                  <a:pt x="327660" y="30479"/>
                </a:lnTo>
                <a:lnTo>
                  <a:pt x="281559" y="47243"/>
                </a:lnTo>
                <a:lnTo>
                  <a:pt x="280416" y="47243"/>
                </a:lnTo>
                <a:lnTo>
                  <a:pt x="277368" y="48767"/>
                </a:lnTo>
                <a:lnTo>
                  <a:pt x="278214" y="48767"/>
                </a:lnTo>
                <a:lnTo>
                  <a:pt x="240792" y="74675"/>
                </a:lnTo>
                <a:lnTo>
                  <a:pt x="242647" y="74675"/>
                </a:lnTo>
                <a:lnTo>
                  <a:pt x="219986" y="103631"/>
                </a:lnTo>
                <a:lnTo>
                  <a:pt x="219456" y="103631"/>
                </a:lnTo>
                <a:lnTo>
                  <a:pt x="216407" y="108203"/>
                </a:lnTo>
                <a:lnTo>
                  <a:pt x="218400" y="108203"/>
                </a:lnTo>
                <a:lnTo>
                  <a:pt x="211015" y="140208"/>
                </a:lnTo>
                <a:lnTo>
                  <a:pt x="210312" y="140208"/>
                </a:lnTo>
                <a:lnTo>
                  <a:pt x="210312" y="1703831"/>
                </a:lnTo>
                <a:close/>
              </a:path>
              <a:path w="382904" h="3665220">
                <a:moveTo>
                  <a:pt x="324612" y="32003"/>
                </a:moveTo>
                <a:lnTo>
                  <a:pt x="327660" y="30479"/>
                </a:lnTo>
                <a:lnTo>
                  <a:pt x="336194" y="30479"/>
                </a:lnTo>
                <a:lnTo>
                  <a:pt x="324612" y="32003"/>
                </a:lnTo>
                <a:close/>
              </a:path>
              <a:path w="382904" h="3665220">
                <a:moveTo>
                  <a:pt x="277368" y="48767"/>
                </a:moveTo>
                <a:lnTo>
                  <a:pt x="280416" y="47243"/>
                </a:lnTo>
                <a:lnTo>
                  <a:pt x="279151" y="48119"/>
                </a:lnTo>
                <a:lnTo>
                  <a:pt x="277368" y="48767"/>
                </a:lnTo>
                <a:close/>
              </a:path>
              <a:path w="382904" h="3665220">
                <a:moveTo>
                  <a:pt x="279151" y="48119"/>
                </a:moveTo>
                <a:lnTo>
                  <a:pt x="280416" y="47243"/>
                </a:lnTo>
                <a:lnTo>
                  <a:pt x="281559" y="47243"/>
                </a:lnTo>
                <a:lnTo>
                  <a:pt x="279151" y="48119"/>
                </a:lnTo>
                <a:close/>
              </a:path>
              <a:path w="382904" h="3665220">
                <a:moveTo>
                  <a:pt x="278214" y="48767"/>
                </a:moveTo>
                <a:lnTo>
                  <a:pt x="277368" y="48767"/>
                </a:lnTo>
                <a:lnTo>
                  <a:pt x="279151" y="48119"/>
                </a:lnTo>
                <a:lnTo>
                  <a:pt x="278214" y="48767"/>
                </a:lnTo>
                <a:close/>
              </a:path>
              <a:path w="382904" h="3665220">
                <a:moveTo>
                  <a:pt x="242647" y="74675"/>
                </a:moveTo>
                <a:lnTo>
                  <a:pt x="240792" y="74675"/>
                </a:lnTo>
                <a:lnTo>
                  <a:pt x="243840" y="73151"/>
                </a:lnTo>
                <a:lnTo>
                  <a:pt x="242647" y="74675"/>
                </a:lnTo>
                <a:close/>
              </a:path>
              <a:path w="382904" h="3665220">
                <a:moveTo>
                  <a:pt x="216407" y="108203"/>
                </a:moveTo>
                <a:lnTo>
                  <a:pt x="219456" y="103631"/>
                </a:lnTo>
                <a:lnTo>
                  <a:pt x="219234" y="104592"/>
                </a:lnTo>
                <a:lnTo>
                  <a:pt x="216407" y="108203"/>
                </a:lnTo>
                <a:close/>
              </a:path>
              <a:path w="382904" h="3665220">
                <a:moveTo>
                  <a:pt x="219234" y="104592"/>
                </a:moveTo>
                <a:lnTo>
                  <a:pt x="219456" y="103631"/>
                </a:lnTo>
                <a:lnTo>
                  <a:pt x="219986" y="103631"/>
                </a:lnTo>
                <a:lnTo>
                  <a:pt x="219234" y="104592"/>
                </a:lnTo>
                <a:close/>
              </a:path>
              <a:path w="382904" h="3665220">
                <a:moveTo>
                  <a:pt x="218400" y="108203"/>
                </a:moveTo>
                <a:lnTo>
                  <a:pt x="216407" y="108203"/>
                </a:lnTo>
                <a:lnTo>
                  <a:pt x="219234" y="104592"/>
                </a:lnTo>
                <a:lnTo>
                  <a:pt x="218400" y="108203"/>
                </a:lnTo>
                <a:close/>
              </a:path>
              <a:path w="382904" h="3665220">
                <a:moveTo>
                  <a:pt x="210312" y="143255"/>
                </a:moveTo>
                <a:lnTo>
                  <a:pt x="210312" y="140208"/>
                </a:lnTo>
                <a:lnTo>
                  <a:pt x="211015" y="140208"/>
                </a:lnTo>
                <a:lnTo>
                  <a:pt x="210312" y="143255"/>
                </a:lnTo>
                <a:close/>
              </a:path>
              <a:path w="382904" h="3665220">
                <a:moveTo>
                  <a:pt x="176057" y="1738342"/>
                </a:moveTo>
                <a:lnTo>
                  <a:pt x="184404" y="1700783"/>
                </a:lnTo>
                <a:lnTo>
                  <a:pt x="184404" y="1703831"/>
                </a:lnTo>
                <a:lnTo>
                  <a:pt x="210312" y="1703831"/>
                </a:lnTo>
                <a:lnTo>
                  <a:pt x="210312" y="1706879"/>
                </a:lnTo>
                <a:lnTo>
                  <a:pt x="203538" y="1737359"/>
                </a:lnTo>
                <a:lnTo>
                  <a:pt x="176783" y="1737359"/>
                </a:lnTo>
                <a:lnTo>
                  <a:pt x="176057" y="1738342"/>
                </a:lnTo>
                <a:close/>
              </a:path>
              <a:path w="382904" h="3665220">
                <a:moveTo>
                  <a:pt x="175259" y="1741931"/>
                </a:moveTo>
                <a:lnTo>
                  <a:pt x="176057" y="1738342"/>
                </a:lnTo>
                <a:lnTo>
                  <a:pt x="176783" y="1737359"/>
                </a:lnTo>
                <a:lnTo>
                  <a:pt x="175259" y="1741931"/>
                </a:lnTo>
                <a:close/>
              </a:path>
              <a:path w="382904" h="3665220">
                <a:moveTo>
                  <a:pt x="202522" y="1741931"/>
                </a:moveTo>
                <a:lnTo>
                  <a:pt x="175259" y="1741931"/>
                </a:lnTo>
                <a:lnTo>
                  <a:pt x="176783" y="1737359"/>
                </a:lnTo>
                <a:lnTo>
                  <a:pt x="203538" y="1737359"/>
                </a:lnTo>
                <a:lnTo>
                  <a:pt x="202522" y="1741931"/>
                </a:lnTo>
                <a:close/>
              </a:path>
              <a:path w="382904" h="3665220">
                <a:moveTo>
                  <a:pt x="152295" y="1770491"/>
                </a:moveTo>
                <a:lnTo>
                  <a:pt x="176057" y="1738342"/>
                </a:lnTo>
                <a:lnTo>
                  <a:pt x="175259" y="1741931"/>
                </a:lnTo>
                <a:lnTo>
                  <a:pt x="202522" y="1741931"/>
                </a:lnTo>
                <a:lnTo>
                  <a:pt x="201168" y="1748027"/>
                </a:lnTo>
                <a:lnTo>
                  <a:pt x="199644" y="1749551"/>
                </a:lnTo>
                <a:lnTo>
                  <a:pt x="199644" y="1751075"/>
                </a:lnTo>
                <a:lnTo>
                  <a:pt x="198119" y="1752599"/>
                </a:lnTo>
                <a:lnTo>
                  <a:pt x="185729" y="1769364"/>
                </a:lnTo>
                <a:lnTo>
                  <a:pt x="153924" y="1769364"/>
                </a:lnTo>
                <a:lnTo>
                  <a:pt x="152295" y="1770491"/>
                </a:lnTo>
                <a:close/>
              </a:path>
              <a:path w="382904" h="3665220">
                <a:moveTo>
                  <a:pt x="150876" y="1772411"/>
                </a:moveTo>
                <a:lnTo>
                  <a:pt x="152295" y="1770491"/>
                </a:lnTo>
                <a:lnTo>
                  <a:pt x="153924" y="1769364"/>
                </a:lnTo>
                <a:lnTo>
                  <a:pt x="150876" y="1772411"/>
                </a:lnTo>
                <a:close/>
              </a:path>
              <a:path w="382904" h="3665220">
                <a:moveTo>
                  <a:pt x="183476" y="1772411"/>
                </a:moveTo>
                <a:lnTo>
                  <a:pt x="150876" y="1772411"/>
                </a:lnTo>
                <a:lnTo>
                  <a:pt x="153924" y="1769364"/>
                </a:lnTo>
                <a:lnTo>
                  <a:pt x="185729" y="1769364"/>
                </a:lnTo>
                <a:lnTo>
                  <a:pt x="183476" y="1772411"/>
                </a:lnTo>
                <a:close/>
              </a:path>
              <a:path w="382904" h="3665220">
                <a:moveTo>
                  <a:pt x="115564" y="1795920"/>
                </a:moveTo>
                <a:lnTo>
                  <a:pt x="152295" y="1770491"/>
                </a:lnTo>
                <a:lnTo>
                  <a:pt x="150876" y="1772411"/>
                </a:lnTo>
                <a:lnTo>
                  <a:pt x="183476" y="1772411"/>
                </a:lnTo>
                <a:lnTo>
                  <a:pt x="172212" y="1787651"/>
                </a:lnTo>
                <a:lnTo>
                  <a:pt x="172212" y="1789175"/>
                </a:lnTo>
                <a:lnTo>
                  <a:pt x="170688" y="1789175"/>
                </a:lnTo>
                <a:lnTo>
                  <a:pt x="169164" y="1790699"/>
                </a:lnTo>
                <a:lnTo>
                  <a:pt x="162560" y="1795271"/>
                </a:lnTo>
                <a:lnTo>
                  <a:pt x="117348" y="1795271"/>
                </a:lnTo>
                <a:lnTo>
                  <a:pt x="115564" y="1795920"/>
                </a:lnTo>
                <a:close/>
              </a:path>
              <a:path w="382904" h="3665220">
                <a:moveTo>
                  <a:pt x="114300" y="1796795"/>
                </a:moveTo>
                <a:lnTo>
                  <a:pt x="115564" y="1795920"/>
                </a:lnTo>
                <a:lnTo>
                  <a:pt x="117348" y="1795271"/>
                </a:lnTo>
                <a:lnTo>
                  <a:pt x="114300" y="1796795"/>
                </a:lnTo>
                <a:close/>
              </a:path>
              <a:path w="382904" h="3665220">
                <a:moveTo>
                  <a:pt x="160358" y="1796795"/>
                </a:moveTo>
                <a:lnTo>
                  <a:pt x="114300" y="1796795"/>
                </a:lnTo>
                <a:lnTo>
                  <a:pt x="117348" y="1795271"/>
                </a:lnTo>
                <a:lnTo>
                  <a:pt x="162560" y="1795271"/>
                </a:lnTo>
                <a:lnTo>
                  <a:pt x="160358" y="1796795"/>
                </a:lnTo>
                <a:close/>
              </a:path>
              <a:path w="382904" h="3665220">
                <a:moveTo>
                  <a:pt x="115564" y="1869299"/>
                </a:moveTo>
                <a:lnTo>
                  <a:pt x="67056" y="1851659"/>
                </a:lnTo>
                <a:lnTo>
                  <a:pt x="70104" y="1851659"/>
                </a:lnTo>
                <a:lnTo>
                  <a:pt x="12191" y="1845564"/>
                </a:lnTo>
                <a:lnTo>
                  <a:pt x="6095" y="1844039"/>
                </a:lnTo>
                <a:lnTo>
                  <a:pt x="0" y="1839468"/>
                </a:lnTo>
                <a:lnTo>
                  <a:pt x="0" y="1825751"/>
                </a:lnTo>
                <a:lnTo>
                  <a:pt x="6095" y="1821179"/>
                </a:lnTo>
                <a:lnTo>
                  <a:pt x="12191" y="1819655"/>
                </a:lnTo>
                <a:lnTo>
                  <a:pt x="70104" y="1813559"/>
                </a:lnTo>
                <a:lnTo>
                  <a:pt x="67056" y="1813559"/>
                </a:lnTo>
                <a:lnTo>
                  <a:pt x="115564" y="1795920"/>
                </a:lnTo>
                <a:lnTo>
                  <a:pt x="114300" y="1796795"/>
                </a:lnTo>
                <a:lnTo>
                  <a:pt x="160358" y="1796795"/>
                </a:lnTo>
                <a:lnTo>
                  <a:pt x="129540" y="1818131"/>
                </a:lnTo>
                <a:lnTo>
                  <a:pt x="128016" y="1819655"/>
                </a:lnTo>
                <a:lnTo>
                  <a:pt x="15239" y="1819655"/>
                </a:lnTo>
                <a:lnTo>
                  <a:pt x="15239" y="1845564"/>
                </a:lnTo>
                <a:lnTo>
                  <a:pt x="128016" y="1845564"/>
                </a:lnTo>
                <a:lnTo>
                  <a:pt x="129540" y="1847087"/>
                </a:lnTo>
                <a:lnTo>
                  <a:pt x="160358" y="1868423"/>
                </a:lnTo>
                <a:lnTo>
                  <a:pt x="114300" y="1868423"/>
                </a:lnTo>
                <a:lnTo>
                  <a:pt x="115564" y="1869299"/>
                </a:lnTo>
                <a:close/>
              </a:path>
              <a:path w="382904" h="3665220">
                <a:moveTo>
                  <a:pt x="15239" y="1845564"/>
                </a:moveTo>
                <a:lnTo>
                  <a:pt x="15239" y="1819655"/>
                </a:lnTo>
                <a:lnTo>
                  <a:pt x="73152" y="1825751"/>
                </a:lnTo>
                <a:lnTo>
                  <a:pt x="74676" y="1825751"/>
                </a:lnTo>
                <a:lnTo>
                  <a:pt x="74676" y="1827275"/>
                </a:lnTo>
                <a:lnTo>
                  <a:pt x="76200" y="1827275"/>
                </a:lnTo>
                <a:lnTo>
                  <a:pt x="90868" y="1832609"/>
                </a:lnTo>
                <a:lnTo>
                  <a:pt x="76200" y="1837943"/>
                </a:lnTo>
                <a:lnTo>
                  <a:pt x="74676" y="1837943"/>
                </a:lnTo>
                <a:lnTo>
                  <a:pt x="74676" y="1839468"/>
                </a:lnTo>
                <a:lnTo>
                  <a:pt x="73152" y="1839468"/>
                </a:lnTo>
                <a:lnTo>
                  <a:pt x="15239" y="1845564"/>
                </a:lnTo>
                <a:close/>
              </a:path>
              <a:path w="382904" h="3665220">
                <a:moveTo>
                  <a:pt x="90868" y="1832609"/>
                </a:moveTo>
                <a:lnTo>
                  <a:pt x="76200" y="1827275"/>
                </a:lnTo>
                <a:lnTo>
                  <a:pt x="74676" y="1827275"/>
                </a:lnTo>
                <a:lnTo>
                  <a:pt x="74676" y="1825751"/>
                </a:lnTo>
                <a:lnTo>
                  <a:pt x="73152" y="1825751"/>
                </a:lnTo>
                <a:lnTo>
                  <a:pt x="15239" y="1819655"/>
                </a:lnTo>
                <a:lnTo>
                  <a:pt x="126492" y="1819655"/>
                </a:lnTo>
                <a:lnTo>
                  <a:pt x="90868" y="1832609"/>
                </a:lnTo>
                <a:close/>
              </a:path>
              <a:path w="382904" h="3665220">
                <a:moveTo>
                  <a:pt x="126492" y="1845564"/>
                </a:moveTo>
                <a:lnTo>
                  <a:pt x="15239" y="1845564"/>
                </a:lnTo>
                <a:lnTo>
                  <a:pt x="73152" y="1839468"/>
                </a:lnTo>
                <a:lnTo>
                  <a:pt x="74676" y="1839468"/>
                </a:lnTo>
                <a:lnTo>
                  <a:pt x="74676" y="1837943"/>
                </a:lnTo>
                <a:lnTo>
                  <a:pt x="76200" y="1837943"/>
                </a:lnTo>
                <a:lnTo>
                  <a:pt x="90868" y="1832609"/>
                </a:lnTo>
                <a:lnTo>
                  <a:pt x="126492" y="1845564"/>
                </a:lnTo>
                <a:close/>
              </a:path>
              <a:path w="382904" h="3665220">
                <a:moveTo>
                  <a:pt x="117348" y="1869947"/>
                </a:moveTo>
                <a:lnTo>
                  <a:pt x="115564" y="1869299"/>
                </a:lnTo>
                <a:lnTo>
                  <a:pt x="114300" y="1868423"/>
                </a:lnTo>
                <a:lnTo>
                  <a:pt x="117348" y="1869947"/>
                </a:lnTo>
                <a:close/>
              </a:path>
              <a:path w="382904" h="3665220">
                <a:moveTo>
                  <a:pt x="162560" y="1869947"/>
                </a:moveTo>
                <a:lnTo>
                  <a:pt x="117348" y="1869947"/>
                </a:lnTo>
                <a:lnTo>
                  <a:pt x="114300" y="1868423"/>
                </a:lnTo>
                <a:lnTo>
                  <a:pt x="160358" y="1868423"/>
                </a:lnTo>
                <a:lnTo>
                  <a:pt x="162560" y="1869947"/>
                </a:lnTo>
                <a:close/>
              </a:path>
              <a:path w="382904" h="3665220">
                <a:moveTo>
                  <a:pt x="152295" y="1894728"/>
                </a:moveTo>
                <a:lnTo>
                  <a:pt x="115564" y="1869299"/>
                </a:lnTo>
                <a:lnTo>
                  <a:pt x="117348" y="1869947"/>
                </a:lnTo>
                <a:lnTo>
                  <a:pt x="162560" y="1869947"/>
                </a:lnTo>
                <a:lnTo>
                  <a:pt x="169164" y="1874519"/>
                </a:lnTo>
                <a:lnTo>
                  <a:pt x="170688" y="1876043"/>
                </a:lnTo>
                <a:lnTo>
                  <a:pt x="172212" y="1876043"/>
                </a:lnTo>
                <a:lnTo>
                  <a:pt x="172212" y="1877568"/>
                </a:lnTo>
                <a:lnTo>
                  <a:pt x="183476" y="1892807"/>
                </a:lnTo>
                <a:lnTo>
                  <a:pt x="150876" y="1892807"/>
                </a:lnTo>
                <a:lnTo>
                  <a:pt x="152295" y="1894728"/>
                </a:lnTo>
                <a:close/>
              </a:path>
              <a:path w="382904" h="3665220">
                <a:moveTo>
                  <a:pt x="153924" y="1895855"/>
                </a:moveTo>
                <a:lnTo>
                  <a:pt x="152295" y="1894728"/>
                </a:lnTo>
                <a:lnTo>
                  <a:pt x="150876" y="1892807"/>
                </a:lnTo>
                <a:lnTo>
                  <a:pt x="153924" y="1895855"/>
                </a:lnTo>
                <a:close/>
              </a:path>
              <a:path w="382904" h="3665220">
                <a:moveTo>
                  <a:pt x="185729" y="1895855"/>
                </a:moveTo>
                <a:lnTo>
                  <a:pt x="153924" y="1895855"/>
                </a:lnTo>
                <a:lnTo>
                  <a:pt x="150876" y="1892807"/>
                </a:lnTo>
                <a:lnTo>
                  <a:pt x="183476" y="1892807"/>
                </a:lnTo>
                <a:lnTo>
                  <a:pt x="185729" y="1895855"/>
                </a:lnTo>
                <a:close/>
              </a:path>
              <a:path w="382904" h="3665220">
                <a:moveTo>
                  <a:pt x="176057" y="1926877"/>
                </a:moveTo>
                <a:lnTo>
                  <a:pt x="152295" y="1894728"/>
                </a:lnTo>
                <a:lnTo>
                  <a:pt x="153924" y="1895855"/>
                </a:lnTo>
                <a:lnTo>
                  <a:pt x="185729" y="1895855"/>
                </a:lnTo>
                <a:lnTo>
                  <a:pt x="198119" y="1912619"/>
                </a:lnTo>
                <a:lnTo>
                  <a:pt x="199644" y="1914143"/>
                </a:lnTo>
                <a:lnTo>
                  <a:pt x="199644" y="1915668"/>
                </a:lnTo>
                <a:lnTo>
                  <a:pt x="201168" y="1917191"/>
                </a:lnTo>
                <a:lnTo>
                  <a:pt x="202522" y="1923287"/>
                </a:lnTo>
                <a:lnTo>
                  <a:pt x="175259" y="1923287"/>
                </a:lnTo>
                <a:lnTo>
                  <a:pt x="176057" y="1926877"/>
                </a:lnTo>
                <a:close/>
              </a:path>
              <a:path w="382904" h="3665220">
                <a:moveTo>
                  <a:pt x="176783" y="1927860"/>
                </a:moveTo>
                <a:lnTo>
                  <a:pt x="176057" y="1926877"/>
                </a:lnTo>
                <a:lnTo>
                  <a:pt x="175259" y="1923287"/>
                </a:lnTo>
                <a:lnTo>
                  <a:pt x="176783" y="1927860"/>
                </a:lnTo>
                <a:close/>
              </a:path>
              <a:path w="382904" h="3665220">
                <a:moveTo>
                  <a:pt x="203538" y="1927860"/>
                </a:moveTo>
                <a:lnTo>
                  <a:pt x="176783" y="1927860"/>
                </a:lnTo>
                <a:lnTo>
                  <a:pt x="175259" y="1923287"/>
                </a:lnTo>
                <a:lnTo>
                  <a:pt x="202522" y="1923287"/>
                </a:lnTo>
                <a:lnTo>
                  <a:pt x="203538" y="1927860"/>
                </a:lnTo>
                <a:close/>
              </a:path>
              <a:path w="382904" h="3665220">
                <a:moveTo>
                  <a:pt x="184404" y="1964435"/>
                </a:moveTo>
                <a:lnTo>
                  <a:pt x="176057" y="1926877"/>
                </a:lnTo>
                <a:lnTo>
                  <a:pt x="176783" y="1927860"/>
                </a:lnTo>
                <a:lnTo>
                  <a:pt x="203538" y="1927860"/>
                </a:lnTo>
                <a:lnTo>
                  <a:pt x="210312" y="1958339"/>
                </a:lnTo>
                <a:lnTo>
                  <a:pt x="210312" y="1961387"/>
                </a:lnTo>
                <a:lnTo>
                  <a:pt x="184404" y="1961387"/>
                </a:lnTo>
                <a:lnTo>
                  <a:pt x="184404" y="1964435"/>
                </a:lnTo>
                <a:close/>
              </a:path>
              <a:path w="382904" h="3665220">
                <a:moveTo>
                  <a:pt x="379476" y="3665219"/>
                </a:moveTo>
                <a:lnTo>
                  <a:pt x="321564" y="3659123"/>
                </a:lnTo>
                <a:lnTo>
                  <a:pt x="318516" y="3659123"/>
                </a:lnTo>
                <a:lnTo>
                  <a:pt x="268224" y="3640835"/>
                </a:lnTo>
                <a:lnTo>
                  <a:pt x="266700" y="3639311"/>
                </a:lnTo>
                <a:lnTo>
                  <a:pt x="265176" y="3639311"/>
                </a:lnTo>
                <a:lnTo>
                  <a:pt x="225552" y="3610355"/>
                </a:lnTo>
                <a:lnTo>
                  <a:pt x="224028" y="3610355"/>
                </a:lnTo>
                <a:lnTo>
                  <a:pt x="222504" y="3608831"/>
                </a:lnTo>
                <a:lnTo>
                  <a:pt x="222504" y="3607307"/>
                </a:lnTo>
                <a:lnTo>
                  <a:pt x="196595" y="3572255"/>
                </a:lnTo>
                <a:lnTo>
                  <a:pt x="195071" y="3570731"/>
                </a:lnTo>
                <a:lnTo>
                  <a:pt x="195071" y="3569207"/>
                </a:lnTo>
                <a:lnTo>
                  <a:pt x="193548" y="3567683"/>
                </a:lnTo>
                <a:lnTo>
                  <a:pt x="184404" y="3528059"/>
                </a:lnTo>
                <a:lnTo>
                  <a:pt x="184404" y="1961387"/>
                </a:lnTo>
                <a:lnTo>
                  <a:pt x="210312" y="1961387"/>
                </a:lnTo>
                <a:lnTo>
                  <a:pt x="210312" y="3525011"/>
                </a:lnTo>
                <a:lnTo>
                  <a:pt x="211015" y="3525011"/>
                </a:lnTo>
                <a:lnTo>
                  <a:pt x="218400" y="3557015"/>
                </a:lnTo>
                <a:lnTo>
                  <a:pt x="216407" y="3557015"/>
                </a:lnTo>
                <a:lnTo>
                  <a:pt x="219456" y="3561587"/>
                </a:lnTo>
                <a:lnTo>
                  <a:pt x="219986" y="3561587"/>
                </a:lnTo>
                <a:lnTo>
                  <a:pt x="241454" y="3589019"/>
                </a:lnTo>
                <a:lnTo>
                  <a:pt x="240792" y="3589019"/>
                </a:lnTo>
                <a:lnTo>
                  <a:pt x="243840" y="3592067"/>
                </a:lnTo>
                <a:lnTo>
                  <a:pt x="244962" y="3592067"/>
                </a:lnTo>
                <a:lnTo>
                  <a:pt x="278330" y="3616451"/>
                </a:lnTo>
                <a:lnTo>
                  <a:pt x="277368" y="3616451"/>
                </a:lnTo>
                <a:lnTo>
                  <a:pt x="280416" y="3617975"/>
                </a:lnTo>
                <a:lnTo>
                  <a:pt x="281559" y="3617975"/>
                </a:lnTo>
                <a:lnTo>
                  <a:pt x="327660" y="3634739"/>
                </a:lnTo>
                <a:lnTo>
                  <a:pt x="336194" y="3634739"/>
                </a:lnTo>
                <a:lnTo>
                  <a:pt x="382524" y="3640835"/>
                </a:lnTo>
                <a:lnTo>
                  <a:pt x="379476" y="3665219"/>
                </a:lnTo>
                <a:close/>
              </a:path>
              <a:path w="382904" h="3665220">
                <a:moveTo>
                  <a:pt x="211015" y="3525011"/>
                </a:moveTo>
                <a:lnTo>
                  <a:pt x="210312" y="3525011"/>
                </a:lnTo>
                <a:lnTo>
                  <a:pt x="210312" y="3521963"/>
                </a:lnTo>
                <a:lnTo>
                  <a:pt x="211015" y="3525011"/>
                </a:lnTo>
                <a:close/>
              </a:path>
              <a:path w="382904" h="3665220">
                <a:moveTo>
                  <a:pt x="219456" y="3561587"/>
                </a:moveTo>
                <a:lnTo>
                  <a:pt x="216407" y="3557015"/>
                </a:lnTo>
                <a:lnTo>
                  <a:pt x="219234" y="3560627"/>
                </a:lnTo>
                <a:lnTo>
                  <a:pt x="219456" y="3561587"/>
                </a:lnTo>
                <a:close/>
              </a:path>
              <a:path w="382904" h="3665220">
                <a:moveTo>
                  <a:pt x="219234" y="3560627"/>
                </a:moveTo>
                <a:lnTo>
                  <a:pt x="216407" y="3557015"/>
                </a:lnTo>
                <a:lnTo>
                  <a:pt x="218400" y="3557015"/>
                </a:lnTo>
                <a:lnTo>
                  <a:pt x="219234" y="3560627"/>
                </a:lnTo>
                <a:close/>
              </a:path>
              <a:path w="382904" h="3665220">
                <a:moveTo>
                  <a:pt x="219986" y="3561587"/>
                </a:moveTo>
                <a:lnTo>
                  <a:pt x="219456" y="3561587"/>
                </a:lnTo>
                <a:lnTo>
                  <a:pt x="219234" y="3560627"/>
                </a:lnTo>
                <a:lnTo>
                  <a:pt x="219986" y="3561587"/>
                </a:lnTo>
                <a:close/>
              </a:path>
              <a:path w="382904" h="3665220">
                <a:moveTo>
                  <a:pt x="243840" y="3592067"/>
                </a:moveTo>
                <a:lnTo>
                  <a:pt x="240792" y="3589019"/>
                </a:lnTo>
                <a:lnTo>
                  <a:pt x="242339" y="3590151"/>
                </a:lnTo>
                <a:lnTo>
                  <a:pt x="243840" y="3592067"/>
                </a:lnTo>
                <a:close/>
              </a:path>
              <a:path w="382904" h="3665220">
                <a:moveTo>
                  <a:pt x="242339" y="3590151"/>
                </a:moveTo>
                <a:lnTo>
                  <a:pt x="240792" y="3589019"/>
                </a:lnTo>
                <a:lnTo>
                  <a:pt x="241454" y="3589019"/>
                </a:lnTo>
                <a:lnTo>
                  <a:pt x="242339" y="3590151"/>
                </a:lnTo>
                <a:close/>
              </a:path>
              <a:path w="382904" h="3665220">
                <a:moveTo>
                  <a:pt x="244962" y="3592067"/>
                </a:moveTo>
                <a:lnTo>
                  <a:pt x="243840" y="3592067"/>
                </a:lnTo>
                <a:lnTo>
                  <a:pt x="242339" y="3590151"/>
                </a:lnTo>
                <a:lnTo>
                  <a:pt x="244962" y="3592067"/>
                </a:lnTo>
                <a:close/>
              </a:path>
              <a:path w="382904" h="3665220">
                <a:moveTo>
                  <a:pt x="280416" y="3617975"/>
                </a:moveTo>
                <a:lnTo>
                  <a:pt x="277368" y="3616451"/>
                </a:lnTo>
                <a:lnTo>
                  <a:pt x="279283" y="3617148"/>
                </a:lnTo>
                <a:lnTo>
                  <a:pt x="280416" y="3617975"/>
                </a:lnTo>
                <a:close/>
              </a:path>
              <a:path w="382904" h="3665220">
                <a:moveTo>
                  <a:pt x="279283" y="3617148"/>
                </a:moveTo>
                <a:lnTo>
                  <a:pt x="277368" y="3616451"/>
                </a:lnTo>
                <a:lnTo>
                  <a:pt x="278330" y="3616451"/>
                </a:lnTo>
                <a:lnTo>
                  <a:pt x="279283" y="3617148"/>
                </a:lnTo>
                <a:close/>
              </a:path>
              <a:path w="382904" h="3665220">
                <a:moveTo>
                  <a:pt x="281559" y="3617975"/>
                </a:moveTo>
                <a:lnTo>
                  <a:pt x="280416" y="3617975"/>
                </a:lnTo>
                <a:lnTo>
                  <a:pt x="279283" y="3617148"/>
                </a:lnTo>
                <a:lnTo>
                  <a:pt x="281559" y="3617975"/>
                </a:lnTo>
                <a:close/>
              </a:path>
              <a:path w="382904" h="3665220">
                <a:moveTo>
                  <a:pt x="336194" y="3634739"/>
                </a:moveTo>
                <a:lnTo>
                  <a:pt x="327660" y="3634739"/>
                </a:lnTo>
                <a:lnTo>
                  <a:pt x="324612" y="3633215"/>
                </a:lnTo>
                <a:lnTo>
                  <a:pt x="336194" y="3634739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5152" y="2354579"/>
            <a:ext cx="4599432" cy="34747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66494" y="2300812"/>
            <a:ext cx="3943985" cy="34397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9085" marR="5080" indent="-287020" algn="just">
              <a:lnSpc>
                <a:spcPts val="3000"/>
              </a:lnSpc>
              <a:spcBef>
                <a:spcPts val="600"/>
              </a:spcBef>
              <a:buFont typeface="Times New Roman"/>
              <a:buChar char="•"/>
              <a:tabLst>
                <a:tab pos="299720" algn="l"/>
              </a:tabLst>
            </a:pP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security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management </a:t>
            </a:r>
            <a:r>
              <a:rPr sz="2900" i="1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OS manages many 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tasks </a:t>
            </a:r>
            <a:r>
              <a:rPr sz="2900" i="1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900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as:-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ts val="346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Alert</a:t>
            </a:r>
            <a:r>
              <a:rPr sz="29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messages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spc="-18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900" spc="-5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spc="-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9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900" spc="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900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9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900" spc="-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spcBef>
                <a:spcPts val="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Dialogue</a:t>
            </a:r>
            <a:r>
              <a:rPr sz="29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boxes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Firewall</a:t>
            </a:r>
            <a:endParaRPr sz="2900" dirty="0">
              <a:latin typeface="Times New Roman"/>
              <a:cs typeface="Times New Roman"/>
            </a:endParaRPr>
          </a:p>
          <a:p>
            <a:pPr marL="582930" lvl="1" indent="-284480">
              <a:lnSpc>
                <a:spcPct val="100000"/>
              </a:lnSpc>
              <a:buChar char="•"/>
              <a:tabLst>
                <a:tab pos="582930" algn="l"/>
                <a:tab pos="58356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Passwords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5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906" y="3634170"/>
            <a:ext cx="2157095" cy="9334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indent="151765">
              <a:lnSpc>
                <a:spcPts val="33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5.Resource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3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30" dirty="0">
                <a:latin typeface="Times New Roman"/>
                <a:cs typeface="Times New Roman"/>
              </a:rPr>
              <a:t>g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m</a:t>
            </a:r>
            <a:r>
              <a:rPr sz="3200" spc="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nt</a:t>
            </a:r>
          </a:p>
        </p:txBody>
      </p:sp>
      <p:sp>
        <p:nvSpPr>
          <p:cNvPr id="14" name="object 14"/>
          <p:cNvSpPr/>
          <p:nvPr/>
        </p:nvSpPr>
        <p:spPr>
          <a:xfrm>
            <a:off x="3419855" y="2503931"/>
            <a:ext cx="414655" cy="3301365"/>
          </a:xfrm>
          <a:custGeom>
            <a:avLst/>
            <a:gdLst/>
            <a:ahLst/>
            <a:cxnLst/>
            <a:rect l="l" t="t" r="r" b="b"/>
            <a:pathLst>
              <a:path w="414654" h="3301365">
                <a:moveTo>
                  <a:pt x="315743" y="44109"/>
                </a:moveTo>
                <a:lnTo>
                  <a:pt x="318516" y="42672"/>
                </a:lnTo>
                <a:lnTo>
                  <a:pt x="265176" y="42672"/>
                </a:lnTo>
                <a:lnTo>
                  <a:pt x="265176" y="41148"/>
                </a:lnTo>
                <a:lnTo>
                  <a:pt x="306324" y="19811"/>
                </a:lnTo>
                <a:lnTo>
                  <a:pt x="307848" y="19811"/>
                </a:lnTo>
                <a:lnTo>
                  <a:pt x="307848" y="18287"/>
                </a:lnTo>
                <a:lnTo>
                  <a:pt x="356616" y="4572"/>
                </a:lnTo>
                <a:lnTo>
                  <a:pt x="358140" y="4572"/>
                </a:lnTo>
                <a:lnTo>
                  <a:pt x="411480" y="0"/>
                </a:lnTo>
                <a:lnTo>
                  <a:pt x="414528" y="24383"/>
                </a:lnTo>
                <a:lnTo>
                  <a:pt x="374523" y="28956"/>
                </a:lnTo>
                <a:lnTo>
                  <a:pt x="364236" y="28956"/>
                </a:lnTo>
                <a:lnTo>
                  <a:pt x="315743" y="44109"/>
                </a:lnTo>
                <a:close/>
              </a:path>
              <a:path w="414654" h="3301365">
                <a:moveTo>
                  <a:pt x="361188" y="30480"/>
                </a:moveTo>
                <a:lnTo>
                  <a:pt x="364236" y="28956"/>
                </a:lnTo>
                <a:lnTo>
                  <a:pt x="374523" y="28956"/>
                </a:lnTo>
                <a:lnTo>
                  <a:pt x="361188" y="30480"/>
                </a:lnTo>
                <a:close/>
              </a:path>
              <a:path w="414654" h="3301365">
                <a:moveTo>
                  <a:pt x="199644" y="1510284"/>
                </a:moveTo>
                <a:lnTo>
                  <a:pt x="199644" y="150875"/>
                </a:lnTo>
                <a:lnTo>
                  <a:pt x="201168" y="150875"/>
                </a:lnTo>
                <a:lnTo>
                  <a:pt x="201168" y="149351"/>
                </a:lnTo>
                <a:lnTo>
                  <a:pt x="207264" y="112775"/>
                </a:lnTo>
                <a:lnTo>
                  <a:pt x="207264" y="111251"/>
                </a:lnTo>
                <a:lnTo>
                  <a:pt x="208788" y="109727"/>
                </a:lnTo>
                <a:lnTo>
                  <a:pt x="208788" y="108203"/>
                </a:lnTo>
                <a:lnTo>
                  <a:pt x="230124" y="74675"/>
                </a:lnTo>
                <a:lnTo>
                  <a:pt x="230124" y="73151"/>
                </a:lnTo>
                <a:lnTo>
                  <a:pt x="231648" y="73151"/>
                </a:lnTo>
                <a:lnTo>
                  <a:pt x="231648" y="71627"/>
                </a:lnTo>
                <a:lnTo>
                  <a:pt x="263652" y="44195"/>
                </a:lnTo>
                <a:lnTo>
                  <a:pt x="263652" y="42672"/>
                </a:lnTo>
                <a:lnTo>
                  <a:pt x="318516" y="42672"/>
                </a:lnTo>
                <a:lnTo>
                  <a:pt x="315468" y="44195"/>
                </a:lnTo>
                <a:lnTo>
                  <a:pt x="277368" y="64008"/>
                </a:lnTo>
                <a:lnTo>
                  <a:pt x="278811" y="64008"/>
                </a:lnTo>
                <a:lnTo>
                  <a:pt x="253144" y="88391"/>
                </a:lnTo>
                <a:lnTo>
                  <a:pt x="251460" y="88391"/>
                </a:lnTo>
                <a:lnTo>
                  <a:pt x="234349" y="117348"/>
                </a:lnTo>
                <a:lnTo>
                  <a:pt x="233172" y="117348"/>
                </a:lnTo>
                <a:lnTo>
                  <a:pt x="231648" y="121919"/>
                </a:lnTo>
                <a:lnTo>
                  <a:pt x="232219" y="121919"/>
                </a:lnTo>
                <a:lnTo>
                  <a:pt x="225869" y="152400"/>
                </a:lnTo>
                <a:lnTo>
                  <a:pt x="225552" y="152400"/>
                </a:lnTo>
                <a:lnTo>
                  <a:pt x="225552" y="1508759"/>
                </a:lnTo>
                <a:lnTo>
                  <a:pt x="201168" y="1508759"/>
                </a:lnTo>
                <a:lnTo>
                  <a:pt x="199644" y="1510284"/>
                </a:lnTo>
                <a:close/>
              </a:path>
              <a:path w="414654" h="3301365">
                <a:moveTo>
                  <a:pt x="315468" y="44195"/>
                </a:moveTo>
                <a:lnTo>
                  <a:pt x="318516" y="42672"/>
                </a:lnTo>
                <a:lnTo>
                  <a:pt x="315743" y="44109"/>
                </a:lnTo>
                <a:lnTo>
                  <a:pt x="315468" y="44195"/>
                </a:lnTo>
                <a:close/>
              </a:path>
              <a:path w="414654" h="3301365">
                <a:moveTo>
                  <a:pt x="315577" y="44195"/>
                </a:moveTo>
                <a:lnTo>
                  <a:pt x="315743" y="44109"/>
                </a:lnTo>
                <a:lnTo>
                  <a:pt x="315577" y="44195"/>
                </a:lnTo>
                <a:close/>
              </a:path>
              <a:path w="414654" h="3301365">
                <a:moveTo>
                  <a:pt x="278811" y="64008"/>
                </a:moveTo>
                <a:lnTo>
                  <a:pt x="277368" y="64008"/>
                </a:lnTo>
                <a:lnTo>
                  <a:pt x="280416" y="62483"/>
                </a:lnTo>
                <a:lnTo>
                  <a:pt x="278811" y="64008"/>
                </a:lnTo>
                <a:close/>
              </a:path>
              <a:path w="414654" h="3301365">
                <a:moveTo>
                  <a:pt x="249936" y="91440"/>
                </a:moveTo>
                <a:lnTo>
                  <a:pt x="251460" y="88391"/>
                </a:lnTo>
                <a:lnTo>
                  <a:pt x="253144" y="88391"/>
                </a:lnTo>
                <a:lnTo>
                  <a:pt x="249936" y="91440"/>
                </a:lnTo>
                <a:close/>
              </a:path>
              <a:path w="414654" h="3301365">
                <a:moveTo>
                  <a:pt x="231648" y="121919"/>
                </a:moveTo>
                <a:lnTo>
                  <a:pt x="233172" y="117348"/>
                </a:lnTo>
                <a:lnTo>
                  <a:pt x="232530" y="120425"/>
                </a:lnTo>
                <a:lnTo>
                  <a:pt x="231648" y="121919"/>
                </a:lnTo>
                <a:close/>
              </a:path>
              <a:path w="414654" h="3301365">
                <a:moveTo>
                  <a:pt x="232530" y="120425"/>
                </a:moveTo>
                <a:lnTo>
                  <a:pt x="233172" y="117348"/>
                </a:lnTo>
                <a:lnTo>
                  <a:pt x="234349" y="117348"/>
                </a:lnTo>
                <a:lnTo>
                  <a:pt x="232530" y="120425"/>
                </a:lnTo>
                <a:close/>
              </a:path>
              <a:path w="414654" h="3301365">
                <a:moveTo>
                  <a:pt x="232219" y="121919"/>
                </a:moveTo>
                <a:lnTo>
                  <a:pt x="231648" y="121919"/>
                </a:lnTo>
                <a:lnTo>
                  <a:pt x="232530" y="120425"/>
                </a:lnTo>
                <a:lnTo>
                  <a:pt x="232219" y="121919"/>
                </a:lnTo>
                <a:close/>
              </a:path>
              <a:path w="414654" h="3301365">
                <a:moveTo>
                  <a:pt x="225552" y="153924"/>
                </a:moveTo>
                <a:lnTo>
                  <a:pt x="225552" y="152400"/>
                </a:lnTo>
                <a:lnTo>
                  <a:pt x="225869" y="152400"/>
                </a:lnTo>
                <a:lnTo>
                  <a:pt x="225552" y="153924"/>
                </a:lnTo>
                <a:close/>
              </a:path>
              <a:path w="414654" h="3301365">
                <a:moveTo>
                  <a:pt x="194189" y="1542257"/>
                </a:moveTo>
                <a:lnTo>
                  <a:pt x="201168" y="1508759"/>
                </a:lnTo>
                <a:lnTo>
                  <a:pt x="225552" y="1508759"/>
                </a:lnTo>
                <a:lnTo>
                  <a:pt x="225552" y="1513332"/>
                </a:lnTo>
                <a:lnTo>
                  <a:pt x="220980" y="1540763"/>
                </a:lnTo>
                <a:lnTo>
                  <a:pt x="195072" y="1540763"/>
                </a:lnTo>
                <a:lnTo>
                  <a:pt x="194189" y="1542257"/>
                </a:lnTo>
                <a:close/>
              </a:path>
              <a:path w="414654" h="3301365">
                <a:moveTo>
                  <a:pt x="193548" y="1545335"/>
                </a:moveTo>
                <a:lnTo>
                  <a:pt x="194189" y="1542257"/>
                </a:lnTo>
                <a:lnTo>
                  <a:pt x="195072" y="1540763"/>
                </a:lnTo>
                <a:lnTo>
                  <a:pt x="193548" y="1545335"/>
                </a:lnTo>
                <a:close/>
              </a:path>
              <a:path w="414654" h="3301365">
                <a:moveTo>
                  <a:pt x="220218" y="1545335"/>
                </a:moveTo>
                <a:lnTo>
                  <a:pt x="193548" y="1545335"/>
                </a:lnTo>
                <a:lnTo>
                  <a:pt x="195072" y="1540763"/>
                </a:lnTo>
                <a:lnTo>
                  <a:pt x="220980" y="1540763"/>
                </a:lnTo>
                <a:lnTo>
                  <a:pt x="220218" y="1545335"/>
                </a:lnTo>
                <a:close/>
              </a:path>
              <a:path w="414654" h="3301365">
                <a:moveTo>
                  <a:pt x="205324" y="1574292"/>
                </a:moveTo>
                <a:lnTo>
                  <a:pt x="175260" y="1574292"/>
                </a:lnTo>
                <a:lnTo>
                  <a:pt x="194189" y="1542257"/>
                </a:lnTo>
                <a:lnTo>
                  <a:pt x="193548" y="1545335"/>
                </a:lnTo>
                <a:lnTo>
                  <a:pt x="220218" y="1545335"/>
                </a:lnTo>
                <a:lnTo>
                  <a:pt x="219456" y="1549908"/>
                </a:lnTo>
                <a:lnTo>
                  <a:pt x="217932" y="1551432"/>
                </a:lnTo>
                <a:lnTo>
                  <a:pt x="217932" y="1554480"/>
                </a:lnTo>
                <a:lnTo>
                  <a:pt x="205324" y="1574292"/>
                </a:lnTo>
                <a:close/>
              </a:path>
              <a:path w="414654" h="3301365">
                <a:moveTo>
                  <a:pt x="146304" y="1600200"/>
                </a:moveTo>
                <a:lnTo>
                  <a:pt x="176784" y="1571243"/>
                </a:lnTo>
                <a:lnTo>
                  <a:pt x="175260" y="1574292"/>
                </a:lnTo>
                <a:lnTo>
                  <a:pt x="205324" y="1574292"/>
                </a:lnTo>
                <a:lnTo>
                  <a:pt x="196596" y="1588008"/>
                </a:lnTo>
                <a:lnTo>
                  <a:pt x="196596" y="1589532"/>
                </a:lnTo>
                <a:lnTo>
                  <a:pt x="195072" y="1589532"/>
                </a:lnTo>
                <a:lnTo>
                  <a:pt x="195072" y="1591055"/>
                </a:lnTo>
                <a:lnTo>
                  <a:pt x="186182" y="1598676"/>
                </a:lnTo>
                <a:lnTo>
                  <a:pt x="149352" y="1598676"/>
                </a:lnTo>
                <a:lnTo>
                  <a:pt x="146304" y="1600200"/>
                </a:lnTo>
                <a:close/>
              </a:path>
              <a:path w="414654" h="3301365">
                <a:moveTo>
                  <a:pt x="163068" y="1620012"/>
                </a:moveTo>
                <a:lnTo>
                  <a:pt x="108204" y="1620012"/>
                </a:lnTo>
                <a:lnTo>
                  <a:pt x="111252" y="1618488"/>
                </a:lnTo>
                <a:lnTo>
                  <a:pt x="149352" y="1598676"/>
                </a:lnTo>
                <a:lnTo>
                  <a:pt x="186182" y="1598676"/>
                </a:lnTo>
                <a:lnTo>
                  <a:pt x="163068" y="1618488"/>
                </a:lnTo>
                <a:lnTo>
                  <a:pt x="163068" y="1620012"/>
                </a:lnTo>
                <a:close/>
              </a:path>
              <a:path w="414654" h="3301365">
                <a:moveTo>
                  <a:pt x="110978" y="1618573"/>
                </a:moveTo>
                <a:lnTo>
                  <a:pt x="111143" y="1618488"/>
                </a:lnTo>
                <a:lnTo>
                  <a:pt x="110978" y="1618573"/>
                </a:lnTo>
                <a:close/>
              </a:path>
              <a:path w="414654" h="3301365">
                <a:moveTo>
                  <a:pt x="108204" y="1620012"/>
                </a:moveTo>
                <a:lnTo>
                  <a:pt x="110978" y="1618573"/>
                </a:lnTo>
                <a:lnTo>
                  <a:pt x="111252" y="1618488"/>
                </a:lnTo>
                <a:lnTo>
                  <a:pt x="108204" y="1620012"/>
                </a:lnTo>
                <a:close/>
              </a:path>
              <a:path w="414654" h="3301365">
                <a:moveTo>
                  <a:pt x="138030" y="1633728"/>
                </a:moveTo>
                <a:lnTo>
                  <a:pt x="62484" y="1633728"/>
                </a:lnTo>
                <a:lnTo>
                  <a:pt x="110978" y="1618573"/>
                </a:lnTo>
                <a:lnTo>
                  <a:pt x="108204" y="1620012"/>
                </a:lnTo>
                <a:lnTo>
                  <a:pt x="161544" y="1620012"/>
                </a:lnTo>
                <a:lnTo>
                  <a:pt x="161544" y="1621535"/>
                </a:lnTo>
                <a:lnTo>
                  <a:pt x="138030" y="1633728"/>
                </a:lnTo>
                <a:close/>
              </a:path>
              <a:path w="414654" h="3301365">
                <a:moveTo>
                  <a:pt x="120396" y="1642872"/>
                </a:moveTo>
                <a:lnTo>
                  <a:pt x="68580" y="1642872"/>
                </a:lnTo>
                <a:lnTo>
                  <a:pt x="15240" y="1638300"/>
                </a:lnTo>
                <a:lnTo>
                  <a:pt x="12192" y="1638300"/>
                </a:lnTo>
                <a:lnTo>
                  <a:pt x="65532" y="1632204"/>
                </a:lnTo>
                <a:lnTo>
                  <a:pt x="62484" y="1633728"/>
                </a:lnTo>
                <a:lnTo>
                  <a:pt x="138030" y="1633728"/>
                </a:lnTo>
                <a:lnTo>
                  <a:pt x="120396" y="1642872"/>
                </a:lnTo>
                <a:close/>
              </a:path>
              <a:path w="414654" h="3301365">
                <a:moveTo>
                  <a:pt x="15240" y="1662684"/>
                </a:moveTo>
                <a:lnTo>
                  <a:pt x="6096" y="1662684"/>
                </a:lnTo>
                <a:lnTo>
                  <a:pt x="0" y="1656588"/>
                </a:lnTo>
                <a:lnTo>
                  <a:pt x="0" y="1644396"/>
                </a:lnTo>
                <a:lnTo>
                  <a:pt x="6096" y="1638300"/>
                </a:lnTo>
                <a:lnTo>
                  <a:pt x="15240" y="1638300"/>
                </a:lnTo>
                <a:lnTo>
                  <a:pt x="15240" y="1662684"/>
                </a:lnTo>
                <a:close/>
              </a:path>
              <a:path w="414654" h="3301365">
                <a:moveTo>
                  <a:pt x="15240" y="1662684"/>
                </a:moveTo>
                <a:lnTo>
                  <a:pt x="15240" y="1638300"/>
                </a:lnTo>
                <a:lnTo>
                  <a:pt x="68580" y="1642872"/>
                </a:lnTo>
                <a:lnTo>
                  <a:pt x="70104" y="1642872"/>
                </a:lnTo>
                <a:lnTo>
                  <a:pt x="96350" y="1650492"/>
                </a:lnTo>
                <a:lnTo>
                  <a:pt x="70104" y="1658112"/>
                </a:lnTo>
                <a:lnTo>
                  <a:pt x="68580" y="1658112"/>
                </a:lnTo>
                <a:lnTo>
                  <a:pt x="15240" y="1662684"/>
                </a:lnTo>
                <a:close/>
              </a:path>
              <a:path w="414654" h="3301365">
                <a:moveTo>
                  <a:pt x="96350" y="1650492"/>
                </a:moveTo>
                <a:lnTo>
                  <a:pt x="70104" y="1642872"/>
                </a:lnTo>
                <a:lnTo>
                  <a:pt x="118872" y="1642872"/>
                </a:lnTo>
                <a:lnTo>
                  <a:pt x="117348" y="1644396"/>
                </a:lnTo>
                <a:lnTo>
                  <a:pt x="96350" y="1650492"/>
                </a:lnTo>
                <a:close/>
              </a:path>
              <a:path w="414654" h="3301365">
                <a:moveTo>
                  <a:pt x="118872" y="1658112"/>
                </a:moveTo>
                <a:lnTo>
                  <a:pt x="70104" y="1658112"/>
                </a:lnTo>
                <a:lnTo>
                  <a:pt x="96350" y="1650492"/>
                </a:lnTo>
                <a:lnTo>
                  <a:pt x="117348" y="1656588"/>
                </a:lnTo>
                <a:lnTo>
                  <a:pt x="118872" y="1658112"/>
                </a:lnTo>
                <a:close/>
              </a:path>
              <a:path w="414654" h="3301365">
                <a:moveTo>
                  <a:pt x="65532" y="1668780"/>
                </a:moveTo>
                <a:lnTo>
                  <a:pt x="12192" y="1662684"/>
                </a:lnTo>
                <a:lnTo>
                  <a:pt x="15240" y="1662684"/>
                </a:lnTo>
                <a:lnTo>
                  <a:pt x="68580" y="1658112"/>
                </a:lnTo>
                <a:lnTo>
                  <a:pt x="120396" y="1658112"/>
                </a:lnTo>
                <a:lnTo>
                  <a:pt x="138030" y="1667255"/>
                </a:lnTo>
                <a:lnTo>
                  <a:pt x="62484" y="1667255"/>
                </a:lnTo>
                <a:lnTo>
                  <a:pt x="65532" y="1668780"/>
                </a:lnTo>
                <a:close/>
              </a:path>
              <a:path w="414654" h="3301365">
                <a:moveTo>
                  <a:pt x="110978" y="1682410"/>
                </a:moveTo>
                <a:lnTo>
                  <a:pt x="62484" y="1667255"/>
                </a:lnTo>
                <a:lnTo>
                  <a:pt x="138030" y="1667255"/>
                </a:lnTo>
                <a:lnTo>
                  <a:pt x="161544" y="1679447"/>
                </a:lnTo>
                <a:lnTo>
                  <a:pt x="161544" y="1680972"/>
                </a:lnTo>
                <a:lnTo>
                  <a:pt x="108204" y="1680972"/>
                </a:lnTo>
                <a:lnTo>
                  <a:pt x="110978" y="1682410"/>
                </a:lnTo>
                <a:close/>
              </a:path>
              <a:path w="414654" h="3301365">
                <a:moveTo>
                  <a:pt x="111252" y="1682496"/>
                </a:moveTo>
                <a:lnTo>
                  <a:pt x="110978" y="1682410"/>
                </a:lnTo>
                <a:lnTo>
                  <a:pt x="108204" y="1680972"/>
                </a:lnTo>
                <a:lnTo>
                  <a:pt x="111252" y="1682496"/>
                </a:lnTo>
                <a:close/>
              </a:path>
              <a:path w="414654" h="3301365">
                <a:moveTo>
                  <a:pt x="163068" y="1682496"/>
                </a:moveTo>
                <a:lnTo>
                  <a:pt x="111252" y="1682496"/>
                </a:lnTo>
                <a:lnTo>
                  <a:pt x="108204" y="1680972"/>
                </a:lnTo>
                <a:lnTo>
                  <a:pt x="163068" y="1680972"/>
                </a:lnTo>
                <a:lnTo>
                  <a:pt x="163068" y="1682496"/>
                </a:lnTo>
                <a:close/>
              </a:path>
              <a:path w="414654" h="3301365">
                <a:moveTo>
                  <a:pt x="186182" y="1702308"/>
                </a:moveTo>
                <a:lnTo>
                  <a:pt x="149352" y="1702308"/>
                </a:lnTo>
                <a:lnTo>
                  <a:pt x="110978" y="1682410"/>
                </a:lnTo>
                <a:lnTo>
                  <a:pt x="111252" y="1682496"/>
                </a:lnTo>
                <a:lnTo>
                  <a:pt x="163068" y="1682496"/>
                </a:lnTo>
                <a:lnTo>
                  <a:pt x="186182" y="1702308"/>
                </a:lnTo>
                <a:close/>
              </a:path>
              <a:path w="414654" h="3301365">
                <a:moveTo>
                  <a:pt x="176784" y="1729739"/>
                </a:moveTo>
                <a:lnTo>
                  <a:pt x="146304" y="1700784"/>
                </a:lnTo>
                <a:lnTo>
                  <a:pt x="149352" y="1702308"/>
                </a:lnTo>
                <a:lnTo>
                  <a:pt x="186182" y="1702308"/>
                </a:lnTo>
                <a:lnTo>
                  <a:pt x="195072" y="1709928"/>
                </a:lnTo>
                <a:lnTo>
                  <a:pt x="195072" y="1711451"/>
                </a:lnTo>
                <a:lnTo>
                  <a:pt x="196596" y="1711451"/>
                </a:lnTo>
                <a:lnTo>
                  <a:pt x="196596" y="1712976"/>
                </a:lnTo>
                <a:lnTo>
                  <a:pt x="205324" y="1726692"/>
                </a:lnTo>
                <a:lnTo>
                  <a:pt x="175260" y="1726692"/>
                </a:lnTo>
                <a:lnTo>
                  <a:pt x="176784" y="1729739"/>
                </a:lnTo>
                <a:close/>
              </a:path>
              <a:path w="414654" h="3301365">
                <a:moveTo>
                  <a:pt x="194189" y="1758726"/>
                </a:moveTo>
                <a:lnTo>
                  <a:pt x="175260" y="1726692"/>
                </a:lnTo>
                <a:lnTo>
                  <a:pt x="205324" y="1726692"/>
                </a:lnTo>
                <a:lnTo>
                  <a:pt x="217932" y="1746504"/>
                </a:lnTo>
                <a:lnTo>
                  <a:pt x="217932" y="1749551"/>
                </a:lnTo>
                <a:lnTo>
                  <a:pt x="219456" y="1751076"/>
                </a:lnTo>
                <a:lnTo>
                  <a:pt x="220218" y="1755647"/>
                </a:lnTo>
                <a:lnTo>
                  <a:pt x="193548" y="1755647"/>
                </a:lnTo>
                <a:lnTo>
                  <a:pt x="194189" y="1758726"/>
                </a:lnTo>
                <a:close/>
              </a:path>
              <a:path w="414654" h="3301365">
                <a:moveTo>
                  <a:pt x="195072" y="1760220"/>
                </a:moveTo>
                <a:lnTo>
                  <a:pt x="194189" y="1758726"/>
                </a:lnTo>
                <a:lnTo>
                  <a:pt x="193548" y="1755647"/>
                </a:lnTo>
                <a:lnTo>
                  <a:pt x="195072" y="1760220"/>
                </a:lnTo>
                <a:close/>
              </a:path>
              <a:path w="414654" h="3301365">
                <a:moveTo>
                  <a:pt x="220980" y="1760220"/>
                </a:moveTo>
                <a:lnTo>
                  <a:pt x="195072" y="1760220"/>
                </a:lnTo>
                <a:lnTo>
                  <a:pt x="193548" y="1755647"/>
                </a:lnTo>
                <a:lnTo>
                  <a:pt x="220218" y="1755647"/>
                </a:lnTo>
                <a:lnTo>
                  <a:pt x="220980" y="1760220"/>
                </a:lnTo>
                <a:close/>
              </a:path>
              <a:path w="414654" h="3301365">
                <a:moveTo>
                  <a:pt x="225552" y="1792224"/>
                </a:moveTo>
                <a:lnTo>
                  <a:pt x="201168" y="1792224"/>
                </a:lnTo>
                <a:lnTo>
                  <a:pt x="194189" y="1758726"/>
                </a:lnTo>
                <a:lnTo>
                  <a:pt x="195072" y="1760220"/>
                </a:lnTo>
                <a:lnTo>
                  <a:pt x="220980" y="1760220"/>
                </a:lnTo>
                <a:lnTo>
                  <a:pt x="225552" y="1787651"/>
                </a:lnTo>
                <a:lnTo>
                  <a:pt x="225552" y="1792224"/>
                </a:lnTo>
                <a:close/>
              </a:path>
              <a:path w="414654" h="3301365">
                <a:moveTo>
                  <a:pt x="318516" y="3258312"/>
                </a:moveTo>
                <a:lnTo>
                  <a:pt x="263652" y="3258312"/>
                </a:lnTo>
                <a:lnTo>
                  <a:pt x="263652" y="3256788"/>
                </a:lnTo>
                <a:lnTo>
                  <a:pt x="231648" y="3229356"/>
                </a:lnTo>
                <a:lnTo>
                  <a:pt x="231648" y="3227832"/>
                </a:lnTo>
                <a:lnTo>
                  <a:pt x="230124" y="3227832"/>
                </a:lnTo>
                <a:lnTo>
                  <a:pt x="230124" y="3226308"/>
                </a:lnTo>
                <a:lnTo>
                  <a:pt x="208788" y="3192780"/>
                </a:lnTo>
                <a:lnTo>
                  <a:pt x="208788" y="3191256"/>
                </a:lnTo>
                <a:lnTo>
                  <a:pt x="207264" y="3189732"/>
                </a:lnTo>
                <a:lnTo>
                  <a:pt x="207264" y="3188208"/>
                </a:lnTo>
                <a:lnTo>
                  <a:pt x="201168" y="3151632"/>
                </a:lnTo>
                <a:lnTo>
                  <a:pt x="201168" y="3150108"/>
                </a:lnTo>
                <a:lnTo>
                  <a:pt x="199644" y="3150108"/>
                </a:lnTo>
                <a:lnTo>
                  <a:pt x="199644" y="1790700"/>
                </a:lnTo>
                <a:lnTo>
                  <a:pt x="201168" y="1792224"/>
                </a:lnTo>
                <a:lnTo>
                  <a:pt x="225552" y="1792224"/>
                </a:lnTo>
                <a:lnTo>
                  <a:pt x="225552" y="3148584"/>
                </a:lnTo>
                <a:lnTo>
                  <a:pt x="225869" y="3148584"/>
                </a:lnTo>
                <a:lnTo>
                  <a:pt x="232219" y="3179064"/>
                </a:lnTo>
                <a:lnTo>
                  <a:pt x="231648" y="3179064"/>
                </a:lnTo>
                <a:lnTo>
                  <a:pt x="233172" y="3183636"/>
                </a:lnTo>
                <a:lnTo>
                  <a:pt x="234349" y="3183636"/>
                </a:lnTo>
                <a:lnTo>
                  <a:pt x="251460" y="3212592"/>
                </a:lnTo>
                <a:lnTo>
                  <a:pt x="253144" y="3212592"/>
                </a:lnTo>
                <a:lnTo>
                  <a:pt x="278811" y="3236976"/>
                </a:lnTo>
                <a:lnTo>
                  <a:pt x="277368" y="3236976"/>
                </a:lnTo>
                <a:lnTo>
                  <a:pt x="315576" y="3256788"/>
                </a:lnTo>
                <a:lnTo>
                  <a:pt x="318516" y="3258312"/>
                </a:lnTo>
                <a:close/>
              </a:path>
              <a:path w="414654" h="3301365">
                <a:moveTo>
                  <a:pt x="225869" y="3148584"/>
                </a:moveTo>
                <a:lnTo>
                  <a:pt x="225552" y="3148584"/>
                </a:lnTo>
                <a:lnTo>
                  <a:pt x="225552" y="3147060"/>
                </a:lnTo>
                <a:lnTo>
                  <a:pt x="225869" y="3148584"/>
                </a:lnTo>
                <a:close/>
              </a:path>
              <a:path w="414654" h="3301365">
                <a:moveTo>
                  <a:pt x="233172" y="3183636"/>
                </a:moveTo>
                <a:lnTo>
                  <a:pt x="231648" y="3179064"/>
                </a:lnTo>
                <a:lnTo>
                  <a:pt x="232530" y="3180557"/>
                </a:lnTo>
                <a:lnTo>
                  <a:pt x="233172" y="3183636"/>
                </a:lnTo>
                <a:close/>
              </a:path>
              <a:path w="414654" h="3301365">
                <a:moveTo>
                  <a:pt x="232530" y="3180557"/>
                </a:moveTo>
                <a:lnTo>
                  <a:pt x="231648" y="3179064"/>
                </a:lnTo>
                <a:lnTo>
                  <a:pt x="232219" y="3179064"/>
                </a:lnTo>
                <a:lnTo>
                  <a:pt x="232530" y="3180557"/>
                </a:lnTo>
                <a:close/>
              </a:path>
              <a:path w="414654" h="3301365">
                <a:moveTo>
                  <a:pt x="234349" y="3183636"/>
                </a:moveTo>
                <a:lnTo>
                  <a:pt x="233172" y="3183636"/>
                </a:lnTo>
                <a:lnTo>
                  <a:pt x="232530" y="3180557"/>
                </a:lnTo>
                <a:lnTo>
                  <a:pt x="234349" y="3183636"/>
                </a:lnTo>
                <a:close/>
              </a:path>
              <a:path w="414654" h="3301365">
                <a:moveTo>
                  <a:pt x="253144" y="3212592"/>
                </a:moveTo>
                <a:lnTo>
                  <a:pt x="251460" y="3212592"/>
                </a:lnTo>
                <a:lnTo>
                  <a:pt x="249936" y="3209544"/>
                </a:lnTo>
                <a:lnTo>
                  <a:pt x="253144" y="3212592"/>
                </a:lnTo>
                <a:close/>
              </a:path>
              <a:path w="414654" h="3301365">
                <a:moveTo>
                  <a:pt x="280416" y="3238500"/>
                </a:moveTo>
                <a:lnTo>
                  <a:pt x="277368" y="3236976"/>
                </a:lnTo>
                <a:lnTo>
                  <a:pt x="278811" y="3236976"/>
                </a:lnTo>
                <a:lnTo>
                  <a:pt x="280416" y="3238500"/>
                </a:lnTo>
                <a:close/>
              </a:path>
              <a:path w="414654" h="3301365">
                <a:moveTo>
                  <a:pt x="318516" y="3258312"/>
                </a:moveTo>
                <a:lnTo>
                  <a:pt x="315468" y="3256788"/>
                </a:lnTo>
                <a:lnTo>
                  <a:pt x="315741" y="3256873"/>
                </a:lnTo>
                <a:lnTo>
                  <a:pt x="318516" y="3258312"/>
                </a:lnTo>
                <a:close/>
              </a:path>
              <a:path w="414654" h="3301365">
                <a:moveTo>
                  <a:pt x="315741" y="3256873"/>
                </a:moveTo>
                <a:lnTo>
                  <a:pt x="315468" y="3256788"/>
                </a:lnTo>
                <a:lnTo>
                  <a:pt x="315741" y="3256873"/>
                </a:lnTo>
                <a:close/>
              </a:path>
              <a:path w="414654" h="3301365">
                <a:moveTo>
                  <a:pt x="411480" y="3300984"/>
                </a:moveTo>
                <a:lnTo>
                  <a:pt x="358140" y="3296412"/>
                </a:lnTo>
                <a:lnTo>
                  <a:pt x="356616" y="3296412"/>
                </a:lnTo>
                <a:lnTo>
                  <a:pt x="307848" y="3282696"/>
                </a:lnTo>
                <a:lnTo>
                  <a:pt x="307848" y="3281172"/>
                </a:lnTo>
                <a:lnTo>
                  <a:pt x="306324" y="3281172"/>
                </a:lnTo>
                <a:lnTo>
                  <a:pt x="265176" y="3259836"/>
                </a:lnTo>
                <a:lnTo>
                  <a:pt x="265176" y="3258312"/>
                </a:lnTo>
                <a:lnTo>
                  <a:pt x="318516" y="3258312"/>
                </a:lnTo>
                <a:lnTo>
                  <a:pt x="315741" y="3256873"/>
                </a:lnTo>
                <a:lnTo>
                  <a:pt x="364236" y="3272028"/>
                </a:lnTo>
                <a:lnTo>
                  <a:pt x="374523" y="3272028"/>
                </a:lnTo>
                <a:lnTo>
                  <a:pt x="414528" y="3276600"/>
                </a:lnTo>
                <a:lnTo>
                  <a:pt x="411480" y="3300984"/>
                </a:lnTo>
                <a:close/>
              </a:path>
              <a:path w="414654" h="3301365">
                <a:moveTo>
                  <a:pt x="374523" y="3272028"/>
                </a:moveTo>
                <a:lnTo>
                  <a:pt x="364236" y="3272028"/>
                </a:lnTo>
                <a:lnTo>
                  <a:pt x="361188" y="3270504"/>
                </a:lnTo>
                <a:lnTo>
                  <a:pt x="374523" y="3272028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9352" y="2432304"/>
            <a:ext cx="5486400" cy="34975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88305" y="2666558"/>
            <a:ext cx="4627245" cy="288226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9085" marR="5080" indent="-287020" algn="just">
              <a:lnSpc>
                <a:spcPts val="3000"/>
              </a:lnSpc>
              <a:spcBef>
                <a:spcPts val="600"/>
              </a:spcBef>
              <a:buFont typeface="Times New Roman"/>
              <a:buChar char="•"/>
              <a:tabLst>
                <a:tab pos="299720" algn="l"/>
              </a:tabLst>
            </a:pPr>
            <a:r>
              <a:rPr sz="2900" i="1" spc="-2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900" i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Resources,</a:t>
            </a:r>
            <a:r>
              <a:rPr sz="2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OS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 perform</a:t>
            </a:r>
            <a:r>
              <a:rPr sz="2900" i="1" spc="6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many</a:t>
            </a:r>
            <a:r>
              <a:rPr sz="29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tasks</a:t>
            </a:r>
            <a:r>
              <a:rPr sz="29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900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as:</a:t>
            </a:r>
            <a:endParaRPr sz="2900" dirty="0">
              <a:latin typeface="Times New Roman"/>
              <a:cs typeface="Times New Roman"/>
            </a:endParaRPr>
          </a:p>
          <a:p>
            <a:pPr marL="584200" marR="132715" lvl="1" indent="-285115" algn="just">
              <a:lnSpc>
                <a:spcPts val="3000"/>
              </a:lnSpc>
              <a:spcBef>
                <a:spcPts val="505"/>
              </a:spcBef>
              <a:buChar char="•"/>
              <a:tabLst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Install drivers required for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output, </a:t>
            </a:r>
            <a:r>
              <a:rPr sz="2900" spc="-70" dirty="0">
                <a:solidFill>
                  <a:srgbClr val="FFFFFF"/>
                </a:solidFill>
                <a:latin typeface="Times New Roman"/>
                <a:cs typeface="Times New Roman"/>
              </a:rPr>
              <a:t>memory,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power.</a:t>
            </a:r>
            <a:endParaRPr sz="2900" dirty="0">
              <a:latin typeface="Times New Roman"/>
              <a:cs typeface="Times New Roman"/>
            </a:endParaRPr>
          </a:p>
          <a:p>
            <a:pPr marL="584200" marR="989330" lvl="1" indent="-285115" algn="just">
              <a:lnSpc>
                <a:spcPts val="3000"/>
              </a:lnSpc>
              <a:spcBef>
                <a:spcPts val="505"/>
              </a:spcBef>
              <a:buChar char="•"/>
              <a:tabLst>
                <a:tab pos="583565" algn="l"/>
              </a:tabLst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Coordination 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among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peripherals.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04568"/>
            <a:ext cx="6499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Functions/Services/Tasks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50" dirty="0">
                <a:latin typeface="Times New Roman"/>
                <a:cs typeface="Times New Roman"/>
              </a:rPr>
              <a:t> </a:t>
            </a:r>
            <a:r>
              <a:rPr sz="4000" spc="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068" y="3416212"/>
            <a:ext cx="2650490" cy="139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6.</a:t>
            </a:r>
          </a:p>
          <a:p>
            <a:pPr marL="12065" marR="5080" algn="ctr">
              <a:lnSpc>
                <a:spcPts val="3300"/>
              </a:lnSpc>
              <a:spcBef>
                <a:spcPts val="445"/>
              </a:spcBef>
            </a:pPr>
            <a:r>
              <a:rPr sz="3200" spc="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mm</a:t>
            </a:r>
            <a:r>
              <a:rPr sz="3200" dirty="0">
                <a:latin typeface="Times New Roman"/>
                <a:cs typeface="Times New Roman"/>
              </a:rPr>
              <a:t>un</a:t>
            </a:r>
            <a:r>
              <a:rPr sz="3200" spc="5" dirty="0">
                <a:latin typeface="Times New Roman"/>
                <a:cs typeface="Times New Roman"/>
              </a:rPr>
              <a:t>i</a:t>
            </a:r>
            <a:r>
              <a:rPr sz="3200" spc="-15" dirty="0">
                <a:latin typeface="Times New Roman"/>
                <a:cs typeface="Times New Roman"/>
              </a:rPr>
              <a:t>c</a:t>
            </a:r>
            <a:r>
              <a:rPr sz="3200" spc="15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t</a:t>
            </a:r>
            <a:r>
              <a:rPr sz="3200" spc="-30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on  </a:t>
            </a:r>
            <a:r>
              <a:rPr sz="3200" spc="5" dirty="0">
                <a:latin typeface="Times New Roman"/>
                <a:cs typeface="Times New Roman"/>
              </a:rPr>
              <a:t>Management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1335" y="1665731"/>
            <a:ext cx="408940" cy="5021580"/>
          </a:xfrm>
          <a:custGeom>
            <a:avLst/>
            <a:gdLst/>
            <a:ahLst/>
            <a:cxnLst/>
            <a:rect l="l" t="t" r="r" b="b"/>
            <a:pathLst>
              <a:path w="408939" h="5021580">
                <a:moveTo>
                  <a:pt x="310896" y="42672"/>
                </a:moveTo>
                <a:lnTo>
                  <a:pt x="260604" y="42672"/>
                </a:lnTo>
                <a:lnTo>
                  <a:pt x="260604" y="41148"/>
                </a:lnTo>
                <a:lnTo>
                  <a:pt x="262128" y="41148"/>
                </a:lnTo>
                <a:lnTo>
                  <a:pt x="301752" y="19812"/>
                </a:lnTo>
                <a:lnTo>
                  <a:pt x="303276" y="18287"/>
                </a:lnTo>
                <a:lnTo>
                  <a:pt x="350520" y="4572"/>
                </a:lnTo>
                <a:lnTo>
                  <a:pt x="353568" y="4572"/>
                </a:lnTo>
                <a:lnTo>
                  <a:pt x="405384" y="0"/>
                </a:lnTo>
                <a:lnTo>
                  <a:pt x="408432" y="24383"/>
                </a:lnTo>
                <a:lnTo>
                  <a:pt x="368424" y="28956"/>
                </a:lnTo>
                <a:lnTo>
                  <a:pt x="358140" y="28956"/>
                </a:lnTo>
                <a:lnTo>
                  <a:pt x="310896" y="42672"/>
                </a:lnTo>
                <a:close/>
              </a:path>
              <a:path w="408939" h="5021580">
                <a:moveTo>
                  <a:pt x="355092" y="30480"/>
                </a:moveTo>
                <a:lnTo>
                  <a:pt x="358140" y="28956"/>
                </a:lnTo>
                <a:lnTo>
                  <a:pt x="368424" y="28956"/>
                </a:lnTo>
                <a:lnTo>
                  <a:pt x="355092" y="30480"/>
                </a:lnTo>
                <a:close/>
              </a:path>
              <a:path w="408939" h="5021580">
                <a:moveTo>
                  <a:pt x="196596" y="2372868"/>
                </a:moveTo>
                <a:lnTo>
                  <a:pt x="196596" y="149352"/>
                </a:lnTo>
                <a:lnTo>
                  <a:pt x="198120" y="147828"/>
                </a:lnTo>
                <a:lnTo>
                  <a:pt x="204216" y="111251"/>
                </a:lnTo>
                <a:lnTo>
                  <a:pt x="204216" y="109728"/>
                </a:lnTo>
                <a:lnTo>
                  <a:pt x="205740" y="108203"/>
                </a:lnTo>
                <a:lnTo>
                  <a:pt x="205740" y="106680"/>
                </a:lnTo>
                <a:lnTo>
                  <a:pt x="225552" y="73151"/>
                </a:lnTo>
                <a:lnTo>
                  <a:pt x="227076" y="73151"/>
                </a:lnTo>
                <a:lnTo>
                  <a:pt x="227076" y="71628"/>
                </a:lnTo>
                <a:lnTo>
                  <a:pt x="228600" y="70103"/>
                </a:lnTo>
                <a:lnTo>
                  <a:pt x="259080" y="42672"/>
                </a:lnTo>
                <a:lnTo>
                  <a:pt x="313944" y="42672"/>
                </a:lnTo>
                <a:lnTo>
                  <a:pt x="277150" y="62483"/>
                </a:lnTo>
                <a:lnTo>
                  <a:pt x="275844" y="62483"/>
                </a:lnTo>
                <a:lnTo>
                  <a:pt x="248750" y="86867"/>
                </a:lnTo>
                <a:lnTo>
                  <a:pt x="248412" y="86867"/>
                </a:lnTo>
                <a:lnTo>
                  <a:pt x="245364" y="89916"/>
                </a:lnTo>
                <a:lnTo>
                  <a:pt x="246610" y="89916"/>
                </a:lnTo>
                <a:lnTo>
                  <a:pt x="231301" y="115824"/>
                </a:lnTo>
                <a:lnTo>
                  <a:pt x="230124" y="115824"/>
                </a:lnTo>
                <a:lnTo>
                  <a:pt x="228600" y="120396"/>
                </a:lnTo>
                <a:lnTo>
                  <a:pt x="229171" y="120396"/>
                </a:lnTo>
                <a:lnTo>
                  <a:pt x="223138" y="149352"/>
                </a:lnTo>
                <a:lnTo>
                  <a:pt x="222504" y="149352"/>
                </a:lnTo>
                <a:lnTo>
                  <a:pt x="222504" y="2371344"/>
                </a:lnTo>
                <a:lnTo>
                  <a:pt x="198120" y="2371344"/>
                </a:lnTo>
                <a:lnTo>
                  <a:pt x="196596" y="2372868"/>
                </a:lnTo>
                <a:close/>
              </a:path>
              <a:path w="408939" h="5021580">
                <a:moveTo>
                  <a:pt x="274320" y="64008"/>
                </a:moveTo>
                <a:lnTo>
                  <a:pt x="275844" y="62483"/>
                </a:lnTo>
                <a:lnTo>
                  <a:pt x="277150" y="62483"/>
                </a:lnTo>
                <a:lnTo>
                  <a:pt x="274320" y="64008"/>
                </a:lnTo>
                <a:close/>
              </a:path>
              <a:path w="408939" h="5021580">
                <a:moveTo>
                  <a:pt x="245364" y="89916"/>
                </a:moveTo>
                <a:lnTo>
                  <a:pt x="248412" y="86867"/>
                </a:lnTo>
                <a:lnTo>
                  <a:pt x="248027" y="87519"/>
                </a:lnTo>
                <a:lnTo>
                  <a:pt x="245364" y="89916"/>
                </a:lnTo>
                <a:close/>
              </a:path>
              <a:path w="408939" h="5021580">
                <a:moveTo>
                  <a:pt x="248027" y="87519"/>
                </a:moveTo>
                <a:lnTo>
                  <a:pt x="248412" y="86867"/>
                </a:lnTo>
                <a:lnTo>
                  <a:pt x="248750" y="86867"/>
                </a:lnTo>
                <a:lnTo>
                  <a:pt x="248027" y="87519"/>
                </a:lnTo>
                <a:close/>
              </a:path>
              <a:path w="408939" h="5021580">
                <a:moveTo>
                  <a:pt x="246610" y="89916"/>
                </a:moveTo>
                <a:lnTo>
                  <a:pt x="245364" y="89916"/>
                </a:lnTo>
                <a:lnTo>
                  <a:pt x="248027" y="87519"/>
                </a:lnTo>
                <a:lnTo>
                  <a:pt x="246610" y="89916"/>
                </a:lnTo>
                <a:close/>
              </a:path>
              <a:path w="408939" h="5021580">
                <a:moveTo>
                  <a:pt x="228600" y="120396"/>
                </a:moveTo>
                <a:lnTo>
                  <a:pt x="230124" y="115824"/>
                </a:lnTo>
                <a:lnTo>
                  <a:pt x="229482" y="118902"/>
                </a:lnTo>
                <a:lnTo>
                  <a:pt x="228600" y="120396"/>
                </a:lnTo>
                <a:close/>
              </a:path>
              <a:path w="408939" h="5021580">
                <a:moveTo>
                  <a:pt x="229482" y="118902"/>
                </a:moveTo>
                <a:lnTo>
                  <a:pt x="230124" y="115824"/>
                </a:lnTo>
                <a:lnTo>
                  <a:pt x="231301" y="115824"/>
                </a:lnTo>
                <a:lnTo>
                  <a:pt x="229482" y="118902"/>
                </a:lnTo>
                <a:close/>
              </a:path>
              <a:path w="408939" h="5021580">
                <a:moveTo>
                  <a:pt x="229171" y="120396"/>
                </a:moveTo>
                <a:lnTo>
                  <a:pt x="228600" y="120396"/>
                </a:lnTo>
                <a:lnTo>
                  <a:pt x="229482" y="118902"/>
                </a:lnTo>
                <a:lnTo>
                  <a:pt x="229171" y="120396"/>
                </a:lnTo>
                <a:close/>
              </a:path>
              <a:path w="408939" h="5021580">
                <a:moveTo>
                  <a:pt x="222504" y="152400"/>
                </a:moveTo>
                <a:lnTo>
                  <a:pt x="222504" y="149352"/>
                </a:lnTo>
                <a:lnTo>
                  <a:pt x="223138" y="149352"/>
                </a:lnTo>
                <a:lnTo>
                  <a:pt x="222504" y="152400"/>
                </a:lnTo>
                <a:close/>
              </a:path>
              <a:path w="408939" h="5021580">
                <a:moveTo>
                  <a:pt x="191162" y="2404739"/>
                </a:moveTo>
                <a:lnTo>
                  <a:pt x="198120" y="2371344"/>
                </a:lnTo>
                <a:lnTo>
                  <a:pt x="222504" y="2371344"/>
                </a:lnTo>
                <a:lnTo>
                  <a:pt x="222504" y="2375916"/>
                </a:lnTo>
                <a:lnTo>
                  <a:pt x="217932" y="2403348"/>
                </a:lnTo>
                <a:lnTo>
                  <a:pt x="192024" y="2403348"/>
                </a:lnTo>
                <a:lnTo>
                  <a:pt x="191162" y="2404739"/>
                </a:lnTo>
                <a:close/>
              </a:path>
              <a:path w="408939" h="5021580">
                <a:moveTo>
                  <a:pt x="190500" y="2407920"/>
                </a:moveTo>
                <a:lnTo>
                  <a:pt x="191162" y="2404739"/>
                </a:lnTo>
                <a:lnTo>
                  <a:pt x="192024" y="2403348"/>
                </a:lnTo>
                <a:lnTo>
                  <a:pt x="190500" y="2407920"/>
                </a:lnTo>
                <a:close/>
              </a:path>
              <a:path w="408939" h="5021580">
                <a:moveTo>
                  <a:pt x="217169" y="2407920"/>
                </a:moveTo>
                <a:lnTo>
                  <a:pt x="190500" y="2407920"/>
                </a:lnTo>
                <a:lnTo>
                  <a:pt x="192024" y="2403348"/>
                </a:lnTo>
                <a:lnTo>
                  <a:pt x="217932" y="2403348"/>
                </a:lnTo>
                <a:lnTo>
                  <a:pt x="217169" y="2407920"/>
                </a:lnTo>
                <a:close/>
              </a:path>
              <a:path w="408939" h="5021580">
                <a:moveTo>
                  <a:pt x="172620" y="2434692"/>
                </a:moveTo>
                <a:lnTo>
                  <a:pt x="191162" y="2404739"/>
                </a:lnTo>
                <a:lnTo>
                  <a:pt x="190500" y="2407920"/>
                </a:lnTo>
                <a:lnTo>
                  <a:pt x="217169" y="2407920"/>
                </a:lnTo>
                <a:lnTo>
                  <a:pt x="216408" y="2412492"/>
                </a:lnTo>
                <a:lnTo>
                  <a:pt x="216408" y="2414016"/>
                </a:lnTo>
                <a:lnTo>
                  <a:pt x="214884" y="2415540"/>
                </a:lnTo>
                <a:lnTo>
                  <a:pt x="214884" y="2417064"/>
                </a:lnTo>
                <a:lnTo>
                  <a:pt x="205449" y="2432304"/>
                </a:lnTo>
                <a:lnTo>
                  <a:pt x="175260" y="2432304"/>
                </a:lnTo>
                <a:lnTo>
                  <a:pt x="172620" y="2434692"/>
                </a:lnTo>
                <a:close/>
              </a:path>
              <a:path w="408939" h="5021580">
                <a:moveTo>
                  <a:pt x="172212" y="2435352"/>
                </a:moveTo>
                <a:lnTo>
                  <a:pt x="172620" y="2434692"/>
                </a:lnTo>
                <a:lnTo>
                  <a:pt x="175260" y="2432304"/>
                </a:lnTo>
                <a:lnTo>
                  <a:pt x="172212" y="2435352"/>
                </a:lnTo>
                <a:close/>
              </a:path>
              <a:path w="408939" h="5021580">
                <a:moveTo>
                  <a:pt x="203562" y="2435352"/>
                </a:moveTo>
                <a:lnTo>
                  <a:pt x="172212" y="2435352"/>
                </a:lnTo>
                <a:lnTo>
                  <a:pt x="175260" y="2432304"/>
                </a:lnTo>
                <a:lnTo>
                  <a:pt x="205449" y="2432304"/>
                </a:lnTo>
                <a:lnTo>
                  <a:pt x="203562" y="2435352"/>
                </a:lnTo>
                <a:close/>
              </a:path>
              <a:path w="408939" h="5021580">
                <a:moveTo>
                  <a:pt x="143256" y="2461260"/>
                </a:moveTo>
                <a:lnTo>
                  <a:pt x="172620" y="2434692"/>
                </a:lnTo>
                <a:lnTo>
                  <a:pt x="172212" y="2435352"/>
                </a:lnTo>
                <a:lnTo>
                  <a:pt x="203562" y="2435352"/>
                </a:lnTo>
                <a:lnTo>
                  <a:pt x="195072" y="2449068"/>
                </a:lnTo>
                <a:lnTo>
                  <a:pt x="192024" y="2452116"/>
                </a:lnTo>
                <a:lnTo>
                  <a:pt x="183557" y="2459736"/>
                </a:lnTo>
                <a:lnTo>
                  <a:pt x="146304" y="2459736"/>
                </a:lnTo>
                <a:lnTo>
                  <a:pt x="143256" y="2461260"/>
                </a:lnTo>
                <a:close/>
              </a:path>
              <a:path w="408939" h="5021580">
                <a:moveTo>
                  <a:pt x="109255" y="2479685"/>
                </a:moveTo>
                <a:lnTo>
                  <a:pt x="146304" y="2459736"/>
                </a:lnTo>
                <a:lnTo>
                  <a:pt x="183557" y="2459736"/>
                </a:lnTo>
                <a:lnTo>
                  <a:pt x="161544" y="2479548"/>
                </a:lnTo>
                <a:lnTo>
                  <a:pt x="109728" y="2479548"/>
                </a:lnTo>
                <a:lnTo>
                  <a:pt x="109255" y="2479685"/>
                </a:lnTo>
                <a:close/>
              </a:path>
              <a:path w="408939" h="5021580">
                <a:moveTo>
                  <a:pt x="106680" y="2481072"/>
                </a:moveTo>
                <a:lnTo>
                  <a:pt x="109255" y="2479685"/>
                </a:lnTo>
                <a:lnTo>
                  <a:pt x="109728" y="2479548"/>
                </a:lnTo>
                <a:lnTo>
                  <a:pt x="106680" y="2481072"/>
                </a:lnTo>
                <a:close/>
              </a:path>
              <a:path w="408939" h="5021580">
                <a:moveTo>
                  <a:pt x="160020" y="2481072"/>
                </a:moveTo>
                <a:lnTo>
                  <a:pt x="106680" y="2481072"/>
                </a:lnTo>
                <a:lnTo>
                  <a:pt x="109728" y="2479548"/>
                </a:lnTo>
                <a:lnTo>
                  <a:pt x="161544" y="2479548"/>
                </a:lnTo>
                <a:lnTo>
                  <a:pt x="160020" y="2481072"/>
                </a:lnTo>
                <a:close/>
              </a:path>
              <a:path w="408939" h="5021580">
                <a:moveTo>
                  <a:pt x="92964" y="2510790"/>
                </a:moveTo>
                <a:lnTo>
                  <a:pt x="70104" y="2503932"/>
                </a:lnTo>
                <a:lnTo>
                  <a:pt x="68580" y="2502408"/>
                </a:lnTo>
                <a:lnTo>
                  <a:pt x="67056" y="2502408"/>
                </a:lnTo>
                <a:lnTo>
                  <a:pt x="15240" y="2497836"/>
                </a:lnTo>
                <a:lnTo>
                  <a:pt x="12192" y="2497836"/>
                </a:lnTo>
                <a:lnTo>
                  <a:pt x="64008" y="2493264"/>
                </a:lnTo>
                <a:lnTo>
                  <a:pt x="62484" y="2493264"/>
                </a:lnTo>
                <a:lnTo>
                  <a:pt x="109255" y="2479685"/>
                </a:lnTo>
                <a:lnTo>
                  <a:pt x="106680" y="2481072"/>
                </a:lnTo>
                <a:lnTo>
                  <a:pt x="158496" y="2481072"/>
                </a:lnTo>
                <a:lnTo>
                  <a:pt x="118872" y="2503932"/>
                </a:lnTo>
                <a:lnTo>
                  <a:pt x="115824" y="2503932"/>
                </a:lnTo>
                <a:lnTo>
                  <a:pt x="92964" y="2510790"/>
                </a:lnTo>
                <a:close/>
              </a:path>
              <a:path w="408939" h="5021580">
                <a:moveTo>
                  <a:pt x="15240" y="2523744"/>
                </a:moveTo>
                <a:lnTo>
                  <a:pt x="6096" y="2523744"/>
                </a:lnTo>
                <a:lnTo>
                  <a:pt x="0" y="2517648"/>
                </a:lnTo>
                <a:lnTo>
                  <a:pt x="0" y="2503932"/>
                </a:lnTo>
                <a:lnTo>
                  <a:pt x="6096" y="2497836"/>
                </a:lnTo>
                <a:lnTo>
                  <a:pt x="15240" y="2497836"/>
                </a:lnTo>
                <a:lnTo>
                  <a:pt x="15240" y="2523744"/>
                </a:lnTo>
                <a:close/>
              </a:path>
              <a:path w="408939" h="5021580">
                <a:moveTo>
                  <a:pt x="15240" y="2523744"/>
                </a:moveTo>
                <a:lnTo>
                  <a:pt x="15240" y="2497836"/>
                </a:lnTo>
                <a:lnTo>
                  <a:pt x="67056" y="2502408"/>
                </a:lnTo>
                <a:lnTo>
                  <a:pt x="68580" y="2502408"/>
                </a:lnTo>
                <a:lnTo>
                  <a:pt x="70104" y="2503932"/>
                </a:lnTo>
                <a:lnTo>
                  <a:pt x="92964" y="2510790"/>
                </a:lnTo>
                <a:lnTo>
                  <a:pt x="70104" y="2517648"/>
                </a:lnTo>
                <a:lnTo>
                  <a:pt x="68580" y="2519172"/>
                </a:lnTo>
                <a:lnTo>
                  <a:pt x="67056" y="2519172"/>
                </a:lnTo>
                <a:lnTo>
                  <a:pt x="15240" y="2523744"/>
                </a:lnTo>
                <a:close/>
              </a:path>
              <a:path w="408939" h="5021580">
                <a:moveTo>
                  <a:pt x="109255" y="2541894"/>
                </a:moveTo>
                <a:lnTo>
                  <a:pt x="62484" y="2528316"/>
                </a:lnTo>
                <a:lnTo>
                  <a:pt x="64008" y="2528316"/>
                </a:lnTo>
                <a:lnTo>
                  <a:pt x="12192" y="2523744"/>
                </a:lnTo>
                <a:lnTo>
                  <a:pt x="15240" y="2523744"/>
                </a:lnTo>
                <a:lnTo>
                  <a:pt x="67056" y="2519172"/>
                </a:lnTo>
                <a:lnTo>
                  <a:pt x="68580" y="2519172"/>
                </a:lnTo>
                <a:lnTo>
                  <a:pt x="70104" y="2517648"/>
                </a:lnTo>
                <a:lnTo>
                  <a:pt x="92964" y="2510790"/>
                </a:lnTo>
                <a:lnTo>
                  <a:pt x="115824" y="2517648"/>
                </a:lnTo>
                <a:lnTo>
                  <a:pt x="118872" y="2517648"/>
                </a:lnTo>
                <a:lnTo>
                  <a:pt x="158496" y="2538984"/>
                </a:lnTo>
                <a:lnTo>
                  <a:pt x="160020" y="2540508"/>
                </a:lnTo>
                <a:lnTo>
                  <a:pt x="106680" y="2540508"/>
                </a:lnTo>
                <a:lnTo>
                  <a:pt x="109255" y="2541894"/>
                </a:lnTo>
                <a:close/>
              </a:path>
              <a:path w="408939" h="5021580">
                <a:moveTo>
                  <a:pt x="109728" y="2542032"/>
                </a:moveTo>
                <a:lnTo>
                  <a:pt x="109255" y="2541894"/>
                </a:lnTo>
                <a:lnTo>
                  <a:pt x="106680" y="2540508"/>
                </a:lnTo>
                <a:lnTo>
                  <a:pt x="109728" y="2542032"/>
                </a:lnTo>
                <a:close/>
              </a:path>
              <a:path w="408939" h="5021580">
                <a:moveTo>
                  <a:pt x="161544" y="2542032"/>
                </a:moveTo>
                <a:lnTo>
                  <a:pt x="109728" y="2542032"/>
                </a:lnTo>
                <a:lnTo>
                  <a:pt x="106680" y="2540508"/>
                </a:lnTo>
                <a:lnTo>
                  <a:pt x="160020" y="2540508"/>
                </a:lnTo>
                <a:lnTo>
                  <a:pt x="161544" y="2542032"/>
                </a:lnTo>
                <a:close/>
              </a:path>
              <a:path w="408939" h="5021580">
                <a:moveTo>
                  <a:pt x="183557" y="2561844"/>
                </a:moveTo>
                <a:lnTo>
                  <a:pt x="146304" y="2561844"/>
                </a:lnTo>
                <a:lnTo>
                  <a:pt x="109255" y="2541894"/>
                </a:lnTo>
                <a:lnTo>
                  <a:pt x="109728" y="2542032"/>
                </a:lnTo>
                <a:lnTo>
                  <a:pt x="161544" y="2542032"/>
                </a:lnTo>
                <a:lnTo>
                  <a:pt x="183557" y="2561844"/>
                </a:lnTo>
                <a:close/>
              </a:path>
              <a:path w="408939" h="5021580">
                <a:moveTo>
                  <a:pt x="204506" y="2587752"/>
                </a:moveTo>
                <a:lnTo>
                  <a:pt x="175260" y="2587752"/>
                </a:lnTo>
                <a:lnTo>
                  <a:pt x="143256" y="2560320"/>
                </a:lnTo>
                <a:lnTo>
                  <a:pt x="146304" y="2561844"/>
                </a:lnTo>
                <a:lnTo>
                  <a:pt x="183557" y="2561844"/>
                </a:lnTo>
                <a:lnTo>
                  <a:pt x="192024" y="2569464"/>
                </a:lnTo>
                <a:lnTo>
                  <a:pt x="193548" y="2569464"/>
                </a:lnTo>
                <a:lnTo>
                  <a:pt x="193548" y="2570988"/>
                </a:lnTo>
                <a:lnTo>
                  <a:pt x="195072" y="2572512"/>
                </a:lnTo>
                <a:lnTo>
                  <a:pt x="204506" y="2587752"/>
                </a:lnTo>
                <a:close/>
              </a:path>
              <a:path w="408939" h="5021580">
                <a:moveTo>
                  <a:pt x="191162" y="2616840"/>
                </a:moveTo>
                <a:lnTo>
                  <a:pt x="172212" y="2586228"/>
                </a:lnTo>
                <a:lnTo>
                  <a:pt x="175260" y="2587752"/>
                </a:lnTo>
                <a:lnTo>
                  <a:pt x="204506" y="2587752"/>
                </a:lnTo>
                <a:lnTo>
                  <a:pt x="214884" y="2604516"/>
                </a:lnTo>
                <a:lnTo>
                  <a:pt x="214884" y="2606040"/>
                </a:lnTo>
                <a:lnTo>
                  <a:pt x="216408" y="2607564"/>
                </a:lnTo>
                <a:lnTo>
                  <a:pt x="216408" y="2609088"/>
                </a:lnTo>
                <a:lnTo>
                  <a:pt x="217170" y="2613660"/>
                </a:lnTo>
                <a:lnTo>
                  <a:pt x="190500" y="2613660"/>
                </a:lnTo>
                <a:lnTo>
                  <a:pt x="191162" y="2616840"/>
                </a:lnTo>
                <a:close/>
              </a:path>
              <a:path w="408939" h="5021580">
                <a:moveTo>
                  <a:pt x="192024" y="2618232"/>
                </a:moveTo>
                <a:lnTo>
                  <a:pt x="191162" y="2616840"/>
                </a:lnTo>
                <a:lnTo>
                  <a:pt x="190500" y="2613660"/>
                </a:lnTo>
                <a:lnTo>
                  <a:pt x="192024" y="2618232"/>
                </a:lnTo>
                <a:close/>
              </a:path>
              <a:path w="408939" h="5021580">
                <a:moveTo>
                  <a:pt x="217932" y="2618232"/>
                </a:moveTo>
                <a:lnTo>
                  <a:pt x="192024" y="2618232"/>
                </a:lnTo>
                <a:lnTo>
                  <a:pt x="190500" y="2613660"/>
                </a:lnTo>
                <a:lnTo>
                  <a:pt x="217170" y="2613660"/>
                </a:lnTo>
                <a:lnTo>
                  <a:pt x="217932" y="2618232"/>
                </a:lnTo>
                <a:close/>
              </a:path>
              <a:path w="408939" h="5021580">
                <a:moveTo>
                  <a:pt x="222504" y="2650236"/>
                </a:moveTo>
                <a:lnTo>
                  <a:pt x="198120" y="2650236"/>
                </a:lnTo>
                <a:lnTo>
                  <a:pt x="191162" y="2616840"/>
                </a:lnTo>
                <a:lnTo>
                  <a:pt x="192024" y="2618232"/>
                </a:lnTo>
                <a:lnTo>
                  <a:pt x="217932" y="2618232"/>
                </a:lnTo>
                <a:lnTo>
                  <a:pt x="222504" y="2645664"/>
                </a:lnTo>
                <a:lnTo>
                  <a:pt x="222504" y="2650236"/>
                </a:lnTo>
                <a:close/>
              </a:path>
              <a:path w="408939" h="5021580">
                <a:moveTo>
                  <a:pt x="313944" y="4978908"/>
                </a:moveTo>
                <a:lnTo>
                  <a:pt x="259080" y="4978908"/>
                </a:lnTo>
                <a:lnTo>
                  <a:pt x="228600" y="4951476"/>
                </a:lnTo>
                <a:lnTo>
                  <a:pt x="227076" y="4949952"/>
                </a:lnTo>
                <a:lnTo>
                  <a:pt x="227076" y="4948428"/>
                </a:lnTo>
                <a:lnTo>
                  <a:pt x="225552" y="4948428"/>
                </a:lnTo>
                <a:lnTo>
                  <a:pt x="205740" y="4914900"/>
                </a:lnTo>
                <a:lnTo>
                  <a:pt x="205740" y="4913376"/>
                </a:lnTo>
                <a:lnTo>
                  <a:pt x="204216" y="4911852"/>
                </a:lnTo>
                <a:lnTo>
                  <a:pt x="204216" y="4910328"/>
                </a:lnTo>
                <a:lnTo>
                  <a:pt x="198120" y="4873752"/>
                </a:lnTo>
                <a:lnTo>
                  <a:pt x="196596" y="4872228"/>
                </a:lnTo>
                <a:lnTo>
                  <a:pt x="196596" y="2648712"/>
                </a:lnTo>
                <a:lnTo>
                  <a:pt x="198120" y="2650236"/>
                </a:lnTo>
                <a:lnTo>
                  <a:pt x="222504" y="2650236"/>
                </a:lnTo>
                <a:lnTo>
                  <a:pt x="222504" y="4872228"/>
                </a:lnTo>
                <a:lnTo>
                  <a:pt x="223139" y="4872228"/>
                </a:lnTo>
                <a:lnTo>
                  <a:pt x="229171" y="4901184"/>
                </a:lnTo>
                <a:lnTo>
                  <a:pt x="228600" y="4901184"/>
                </a:lnTo>
                <a:lnTo>
                  <a:pt x="230124" y="4905756"/>
                </a:lnTo>
                <a:lnTo>
                  <a:pt x="231301" y="4905756"/>
                </a:lnTo>
                <a:lnTo>
                  <a:pt x="246610" y="4931664"/>
                </a:lnTo>
                <a:lnTo>
                  <a:pt x="245364" y="4931664"/>
                </a:lnTo>
                <a:lnTo>
                  <a:pt x="248412" y="4934712"/>
                </a:lnTo>
                <a:lnTo>
                  <a:pt x="248750" y="4934712"/>
                </a:lnTo>
                <a:lnTo>
                  <a:pt x="275844" y="4959096"/>
                </a:lnTo>
                <a:lnTo>
                  <a:pt x="277150" y="4959096"/>
                </a:lnTo>
                <a:lnTo>
                  <a:pt x="311113" y="4977384"/>
                </a:lnTo>
                <a:lnTo>
                  <a:pt x="310896" y="4977384"/>
                </a:lnTo>
                <a:lnTo>
                  <a:pt x="313944" y="4978908"/>
                </a:lnTo>
                <a:close/>
              </a:path>
              <a:path w="408939" h="5021580">
                <a:moveTo>
                  <a:pt x="223139" y="4872228"/>
                </a:moveTo>
                <a:lnTo>
                  <a:pt x="222504" y="4872228"/>
                </a:lnTo>
                <a:lnTo>
                  <a:pt x="222504" y="4869180"/>
                </a:lnTo>
                <a:lnTo>
                  <a:pt x="223139" y="4872228"/>
                </a:lnTo>
                <a:close/>
              </a:path>
              <a:path w="408939" h="5021580">
                <a:moveTo>
                  <a:pt x="230124" y="4905756"/>
                </a:moveTo>
                <a:lnTo>
                  <a:pt x="228600" y="4901184"/>
                </a:lnTo>
                <a:lnTo>
                  <a:pt x="229482" y="4902678"/>
                </a:lnTo>
                <a:lnTo>
                  <a:pt x="230124" y="4905756"/>
                </a:lnTo>
                <a:close/>
              </a:path>
              <a:path w="408939" h="5021580">
                <a:moveTo>
                  <a:pt x="229482" y="4902678"/>
                </a:moveTo>
                <a:lnTo>
                  <a:pt x="228600" y="4901184"/>
                </a:lnTo>
                <a:lnTo>
                  <a:pt x="229171" y="4901184"/>
                </a:lnTo>
                <a:lnTo>
                  <a:pt x="229482" y="4902678"/>
                </a:lnTo>
                <a:close/>
              </a:path>
              <a:path w="408939" h="5021580">
                <a:moveTo>
                  <a:pt x="231301" y="4905756"/>
                </a:moveTo>
                <a:lnTo>
                  <a:pt x="230124" y="4905756"/>
                </a:lnTo>
                <a:lnTo>
                  <a:pt x="229482" y="4902678"/>
                </a:lnTo>
                <a:lnTo>
                  <a:pt x="231301" y="4905756"/>
                </a:lnTo>
                <a:close/>
              </a:path>
              <a:path w="408939" h="5021580">
                <a:moveTo>
                  <a:pt x="248412" y="4934712"/>
                </a:moveTo>
                <a:lnTo>
                  <a:pt x="245364" y="4931664"/>
                </a:lnTo>
                <a:lnTo>
                  <a:pt x="248027" y="4934061"/>
                </a:lnTo>
                <a:lnTo>
                  <a:pt x="248412" y="4934712"/>
                </a:lnTo>
                <a:close/>
              </a:path>
              <a:path w="408939" h="5021580">
                <a:moveTo>
                  <a:pt x="248027" y="4934061"/>
                </a:moveTo>
                <a:lnTo>
                  <a:pt x="245364" y="4931664"/>
                </a:lnTo>
                <a:lnTo>
                  <a:pt x="246610" y="4931664"/>
                </a:lnTo>
                <a:lnTo>
                  <a:pt x="248027" y="4934061"/>
                </a:lnTo>
                <a:close/>
              </a:path>
              <a:path w="408939" h="5021580">
                <a:moveTo>
                  <a:pt x="248750" y="4934712"/>
                </a:moveTo>
                <a:lnTo>
                  <a:pt x="248412" y="4934712"/>
                </a:lnTo>
                <a:lnTo>
                  <a:pt x="248027" y="4934061"/>
                </a:lnTo>
                <a:lnTo>
                  <a:pt x="248750" y="4934712"/>
                </a:lnTo>
                <a:close/>
              </a:path>
              <a:path w="408939" h="5021580">
                <a:moveTo>
                  <a:pt x="277150" y="4959096"/>
                </a:moveTo>
                <a:lnTo>
                  <a:pt x="275844" y="4959096"/>
                </a:lnTo>
                <a:lnTo>
                  <a:pt x="274320" y="4957572"/>
                </a:lnTo>
                <a:lnTo>
                  <a:pt x="277150" y="4959096"/>
                </a:lnTo>
                <a:close/>
              </a:path>
              <a:path w="408939" h="5021580">
                <a:moveTo>
                  <a:pt x="313944" y="4978908"/>
                </a:moveTo>
                <a:lnTo>
                  <a:pt x="310896" y="4977384"/>
                </a:lnTo>
                <a:lnTo>
                  <a:pt x="311439" y="4977559"/>
                </a:lnTo>
                <a:lnTo>
                  <a:pt x="313944" y="4978908"/>
                </a:lnTo>
                <a:close/>
              </a:path>
              <a:path w="408939" h="5021580">
                <a:moveTo>
                  <a:pt x="311439" y="4977559"/>
                </a:moveTo>
                <a:lnTo>
                  <a:pt x="310896" y="4977384"/>
                </a:lnTo>
                <a:lnTo>
                  <a:pt x="311113" y="4977384"/>
                </a:lnTo>
                <a:lnTo>
                  <a:pt x="311439" y="4977559"/>
                </a:lnTo>
                <a:close/>
              </a:path>
              <a:path w="408939" h="5021580">
                <a:moveTo>
                  <a:pt x="405384" y="5021580"/>
                </a:moveTo>
                <a:lnTo>
                  <a:pt x="353568" y="5017008"/>
                </a:lnTo>
                <a:lnTo>
                  <a:pt x="350520" y="5017008"/>
                </a:lnTo>
                <a:lnTo>
                  <a:pt x="303276" y="5003292"/>
                </a:lnTo>
                <a:lnTo>
                  <a:pt x="301752" y="5001768"/>
                </a:lnTo>
                <a:lnTo>
                  <a:pt x="262128" y="4980432"/>
                </a:lnTo>
                <a:lnTo>
                  <a:pt x="260604" y="4980432"/>
                </a:lnTo>
                <a:lnTo>
                  <a:pt x="260604" y="4978908"/>
                </a:lnTo>
                <a:lnTo>
                  <a:pt x="313944" y="4978908"/>
                </a:lnTo>
                <a:lnTo>
                  <a:pt x="311439" y="4977559"/>
                </a:lnTo>
                <a:lnTo>
                  <a:pt x="358140" y="4992624"/>
                </a:lnTo>
                <a:lnTo>
                  <a:pt x="368427" y="4992624"/>
                </a:lnTo>
                <a:lnTo>
                  <a:pt x="408432" y="4997196"/>
                </a:lnTo>
                <a:lnTo>
                  <a:pt x="405384" y="5021580"/>
                </a:lnTo>
                <a:close/>
              </a:path>
              <a:path w="408939" h="5021580">
                <a:moveTo>
                  <a:pt x="368427" y="4992624"/>
                </a:moveTo>
                <a:lnTo>
                  <a:pt x="358140" y="4992624"/>
                </a:lnTo>
                <a:lnTo>
                  <a:pt x="355092" y="4991100"/>
                </a:lnTo>
                <a:lnTo>
                  <a:pt x="368427" y="4992624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1688" y="1673351"/>
            <a:ext cx="5088635" cy="506577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492229" y="2274880"/>
            <a:ext cx="4791075" cy="32600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9085" marR="234950" indent="-287020">
              <a:lnSpc>
                <a:spcPct val="86000"/>
              </a:lnSpc>
              <a:spcBef>
                <a:spcPts val="590"/>
              </a:spcBef>
              <a:buFont typeface="Times New Roman"/>
              <a:buChar char="•"/>
              <a:tabLst>
                <a:tab pos="299085" algn="l"/>
                <a:tab pos="299720" algn="l"/>
                <a:tab pos="4097654" algn="l"/>
              </a:tabLst>
            </a:pP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or p</a:t>
            </a:r>
            <a:r>
              <a:rPr sz="2900" i="1" spc="-229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op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oo</a:t>
            </a:r>
            <a:r>
              <a:rPr sz="2900" i="1" spc="-229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na</a:t>
            </a:r>
            <a:r>
              <a:rPr sz="2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on	</a:t>
            </a:r>
            <a:r>
              <a:rPr sz="2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S  </a:t>
            </a:r>
            <a:r>
              <a:rPr sz="29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performs communication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 management:</a:t>
            </a:r>
            <a:endParaRPr sz="2900" dirty="0">
              <a:latin typeface="Times New Roman"/>
              <a:cs typeface="Times New Roman"/>
            </a:endParaRPr>
          </a:p>
          <a:p>
            <a:pPr marL="584200" marR="335915" lvl="1" indent="-285115">
              <a:lnSpc>
                <a:spcPts val="3000"/>
              </a:lnSpc>
              <a:spcBef>
                <a:spcPts val="509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9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9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r>
              <a:rPr sz="2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9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900" i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ftw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900" i="1" spc="-114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9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900" i="1" dirty="0">
                <a:solidFill>
                  <a:srgbClr val="FFFFFF"/>
                </a:solidFill>
                <a:latin typeface="Times New Roman"/>
                <a:cs typeface="Times New Roman"/>
              </a:rPr>
              <a:t>-  </a:t>
            </a:r>
            <a:r>
              <a:rPr sz="29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hardware.</a:t>
            </a:r>
            <a:endParaRPr sz="2900" dirty="0">
              <a:latin typeface="Times New Roman"/>
              <a:cs typeface="Times New Roman"/>
            </a:endParaRPr>
          </a:p>
          <a:p>
            <a:pPr marL="584200" marR="5080" lvl="1" indent="-285115">
              <a:lnSpc>
                <a:spcPts val="3000"/>
              </a:lnSpc>
              <a:spcBef>
                <a:spcPts val="505"/>
              </a:spcBef>
              <a:buChar char="•"/>
              <a:tabLst>
                <a:tab pos="582930" algn="l"/>
                <a:tab pos="583565" algn="l"/>
              </a:tabLst>
            </a:pP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sz="2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another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via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LAN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9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45" dirty="0">
                <a:solidFill>
                  <a:srgbClr val="FFFFFF"/>
                </a:solidFill>
                <a:latin typeface="Times New Roman"/>
                <a:cs typeface="Times New Roman"/>
              </a:rPr>
              <a:t>WAN.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616710"/>
            <a:ext cx="4504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Times New Roman"/>
                <a:cs typeface="Times New Roman"/>
              </a:rPr>
              <a:t>Different</a:t>
            </a:r>
            <a:r>
              <a:rPr sz="4000" spc="-10" dirty="0">
                <a:latin typeface="Times New Roman"/>
                <a:cs typeface="Times New Roman"/>
              </a:rPr>
              <a:t> views</a:t>
            </a:r>
            <a:r>
              <a:rPr sz="4000" spc="-5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30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OS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3308" y="3444239"/>
            <a:ext cx="5742940" cy="1412875"/>
          </a:xfrm>
          <a:custGeom>
            <a:avLst/>
            <a:gdLst/>
            <a:ahLst/>
            <a:cxnLst/>
            <a:rect l="l" t="t" r="r" b="b"/>
            <a:pathLst>
              <a:path w="5742940" h="1412875">
                <a:moveTo>
                  <a:pt x="5742432" y="1395996"/>
                </a:moveTo>
                <a:lnTo>
                  <a:pt x="5716524" y="1365516"/>
                </a:lnTo>
                <a:lnTo>
                  <a:pt x="5689092" y="1336560"/>
                </a:lnTo>
                <a:lnTo>
                  <a:pt x="5660136" y="1309128"/>
                </a:lnTo>
                <a:lnTo>
                  <a:pt x="5631180" y="1283220"/>
                </a:lnTo>
                <a:lnTo>
                  <a:pt x="5593080" y="1252740"/>
                </a:lnTo>
                <a:lnTo>
                  <a:pt x="5553456" y="1225308"/>
                </a:lnTo>
                <a:lnTo>
                  <a:pt x="5513832" y="1200924"/>
                </a:lnTo>
                <a:lnTo>
                  <a:pt x="5472684" y="1176540"/>
                </a:lnTo>
                <a:lnTo>
                  <a:pt x="5431536" y="1156728"/>
                </a:lnTo>
                <a:lnTo>
                  <a:pt x="5388864" y="1136916"/>
                </a:lnTo>
                <a:lnTo>
                  <a:pt x="5346192" y="1121676"/>
                </a:lnTo>
                <a:lnTo>
                  <a:pt x="5301996" y="1107960"/>
                </a:lnTo>
                <a:lnTo>
                  <a:pt x="5257800" y="1095768"/>
                </a:lnTo>
                <a:lnTo>
                  <a:pt x="5213604" y="1086624"/>
                </a:lnTo>
                <a:lnTo>
                  <a:pt x="5167884" y="1079004"/>
                </a:lnTo>
                <a:lnTo>
                  <a:pt x="5123688" y="1074432"/>
                </a:lnTo>
                <a:lnTo>
                  <a:pt x="5077968" y="1071384"/>
                </a:lnTo>
                <a:lnTo>
                  <a:pt x="5058156" y="1071384"/>
                </a:lnTo>
                <a:lnTo>
                  <a:pt x="5058156" y="719340"/>
                </a:lnTo>
                <a:lnTo>
                  <a:pt x="5058156" y="699528"/>
                </a:lnTo>
                <a:lnTo>
                  <a:pt x="5052060" y="693432"/>
                </a:lnTo>
                <a:lnTo>
                  <a:pt x="2883408" y="693432"/>
                </a:lnTo>
                <a:lnTo>
                  <a:pt x="2883408" y="341376"/>
                </a:lnTo>
                <a:lnTo>
                  <a:pt x="2929128" y="339852"/>
                </a:lnTo>
                <a:lnTo>
                  <a:pt x="2974848" y="336804"/>
                </a:lnTo>
                <a:lnTo>
                  <a:pt x="3019044" y="330708"/>
                </a:lnTo>
                <a:lnTo>
                  <a:pt x="3063240" y="321564"/>
                </a:lnTo>
                <a:lnTo>
                  <a:pt x="3107436" y="310896"/>
                </a:lnTo>
                <a:lnTo>
                  <a:pt x="3150108" y="298704"/>
                </a:lnTo>
                <a:lnTo>
                  <a:pt x="3194304" y="283464"/>
                </a:lnTo>
                <a:lnTo>
                  <a:pt x="3235452" y="266700"/>
                </a:lnTo>
                <a:lnTo>
                  <a:pt x="3276600" y="246888"/>
                </a:lnTo>
                <a:lnTo>
                  <a:pt x="3317748" y="225552"/>
                </a:lnTo>
                <a:lnTo>
                  <a:pt x="3357372" y="202692"/>
                </a:lnTo>
                <a:lnTo>
                  <a:pt x="3395472" y="176784"/>
                </a:lnTo>
                <a:lnTo>
                  <a:pt x="3433572" y="149352"/>
                </a:lnTo>
                <a:lnTo>
                  <a:pt x="3470148" y="118872"/>
                </a:lnTo>
                <a:lnTo>
                  <a:pt x="3505200" y="86868"/>
                </a:lnTo>
                <a:lnTo>
                  <a:pt x="3538728" y="51816"/>
                </a:lnTo>
                <a:lnTo>
                  <a:pt x="3569208" y="16764"/>
                </a:lnTo>
                <a:lnTo>
                  <a:pt x="3550920" y="0"/>
                </a:lnTo>
                <a:lnTo>
                  <a:pt x="3518916" y="35052"/>
                </a:lnTo>
                <a:lnTo>
                  <a:pt x="3486912" y="68580"/>
                </a:lnTo>
                <a:lnTo>
                  <a:pt x="3451860" y="99060"/>
                </a:lnTo>
                <a:lnTo>
                  <a:pt x="3416808" y="128016"/>
                </a:lnTo>
                <a:lnTo>
                  <a:pt x="3380232" y="155448"/>
                </a:lnTo>
                <a:lnTo>
                  <a:pt x="3343656" y="181356"/>
                </a:lnTo>
                <a:lnTo>
                  <a:pt x="3304032" y="204216"/>
                </a:lnTo>
                <a:lnTo>
                  <a:pt x="3265932" y="224028"/>
                </a:lnTo>
                <a:lnTo>
                  <a:pt x="3224784" y="242316"/>
                </a:lnTo>
                <a:lnTo>
                  <a:pt x="3183636" y="259080"/>
                </a:lnTo>
                <a:lnTo>
                  <a:pt x="3142488" y="274320"/>
                </a:lnTo>
                <a:lnTo>
                  <a:pt x="3099816" y="286512"/>
                </a:lnTo>
                <a:lnTo>
                  <a:pt x="3057144" y="297180"/>
                </a:lnTo>
                <a:lnTo>
                  <a:pt x="3014472" y="304800"/>
                </a:lnTo>
                <a:lnTo>
                  <a:pt x="2970276" y="310896"/>
                </a:lnTo>
                <a:lnTo>
                  <a:pt x="2927604" y="313944"/>
                </a:lnTo>
                <a:lnTo>
                  <a:pt x="2883408" y="315468"/>
                </a:lnTo>
                <a:lnTo>
                  <a:pt x="2839212" y="315468"/>
                </a:lnTo>
                <a:lnTo>
                  <a:pt x="2795016" y="312420"/>
                </a:lnTo>
                <a:lnTo>
                  <a:pt x="2752344" y="307848"/>
                </a:lnTo>
                <a:lnTo>
                  <a:pt x="2708148" y="301752"/>
                </a:lnTo>
                <a:lnTo>
                  <a:pt x="2665476" y="291084"/>
                </a:lnTo>
                <a:lnTo>
                  <a:pt x="2621280" y="280416"/>
                </a:lnTo>
                <a:lnTo>
                  <a:pt x="2580132" y="266700"/>
                </a:lnTo>
                <a:lnTo>
                  <a:pt x="2537460" y="251460"/>
                </a:lnTo>
                <a:lnTo>
                  <a:pt x="2496312" y="233172"/>
                </a:lnTo>
                <a:lnTo>
                  <a:pt x="2455164" y="211836"/>
                </a:lnTo>
                <a:lnTo>
                  <a:pt x="2415527" y="190500"/>
                </a:lnTo>
                <a:lnTo>
                  <a:pt x="2339340" y="138684"/>
                </a:lnTo>
                <a:lnTo>
                  <a:pt x="2302751" y="108204"/>
                </a:lnTo>
                <a:lnTo>
                  <a:pt x="2218944" y="28956"/>
                </a:lnTo>
                <a:lnTo>
                  <a:pt x="2193036" y="0"/>
                </a:lnTo>
                <a:lnTo>
                  <a:pt x="2173224" y="16764"/>
                </a:lnTo>
                <a:lnTo>
                  <a:pt x="2200656" y="47244"/>
                </a:lnTo>
                <a:lnTo>
                  <a:pt x="2228075" y="74676"/>
                </a:lnTo>
                <a:lnTo>
                  <a:pt x="2286000" y="129540"/>
                </a:lnTo>
                <a:lnTo>
                  <a:pt x="2324100" y="158496"/>
                </a:lnTo>
                <a:lnTo>
                  <a:pt x="2363724" y="187452"/>
                </a:lnTo>
                <a:lnTo>
                  <a:pt x="2403348" y="211836"/>
                </a:lnTo>
                <a:lnTo>
                  <a:pt x="2444496" y="236220"/>
                </a:lnTo>
                <a:lnTo>
                  <a:pt x="2485644" y="256032"/>
                </a:lnTo>
                <a:lnTo>
                  <a:pt x="2528316" y="275844"/>
                </a:lnTo>
                <a:lnTo>
                  <a:pt x="2570975" y="291084"/>
                </a:lnTo>
                <a:lnTo>
                  <a:pt x="2615171" y="304800"/>
                </a:lnTo>
                <a:lnTo>
                  <a:pt x="2659380" y="316992"/>
                </a:lnTo>
                <a:lnTo>
                  <a:pt x="2703576" y="326136"/>
                </a:lnTo>
                <a:lnTo>
                  <a:pt x="2749296" y="333756"/>
                </a:lnTo>
                <a:lnTo>
                  <a:pt x="2793492" y="338328"/>
                </a:lnTo>
                <a:lnTo>
                  <a:pt x="2839212" y="341376"/>
                </a:lnTo>
                <a:lnTo>
                  <a:pt x="2857500" y="341376"/>
                </a:lnTo>
                <a:lnTo>
                  <a:pt x="2857500" y="693432"/>
                </a:lnTo>
                <a:lnTo>
                  <a:pt x="688848" y="693432"/>
                </a:lnTo>
                <a:lnTo>
                  <a:pt x="682752" y="699528"/>
                </a:lnTo>
                <a:lnTo>
                  <a:pt x="682752" y="1071448"/>
                </a:lnTo>
                <a:lnTo>
                  <a:pt x="640067" y="1072908"/>
                </a:lnTo>
                <a:lnTo>
                  <a:pt x="594360" y="1075956"/>
                </a:lnTo>
                <a:lnTo>
                  <a:pt x="550151" y="1082052"/>
                </a:lnTo>
                <a:lnTo>
                  <a:pt x="505955" y="1091196"/>
                </a:lnTo>
                <a:lnTo>
                  <a:pt x="461772" y="1101864"/>
                </a:lnTo>
                <a:lnTo>
                  <a:pt x="419100" y="1114056"/>
                </a:lnTo>
                <a:lnTo>
                  <a:pt x="374904" y="1129296"/>
                </a:lnTo>
                <a:lnTo>
                  <a:pt x="333756" y="1146060"/>
                </a:lnTo>
                <a:lnTo>
                  <a:pt x="292595" y="1165872"/>
                </a:lnTo>
                <a:lnTo>
                  <a:pt x="251460" y="1187208"/>
                </a:lnTo>
                <a:lnTo>
                  <a:pt x="211836" y="1210068"/>
                </a:lnTo>
                <a:lnTo>
                  <a:pt x="173736" y="1235976"/>
                </a:lnTo>
                <a:lnTo>
                  <a:pt x="135636" y="1263408"/>
                </a:lnTo>
                <a:lnTo>
                  <a:pt x="99060" y="1293888"/>
                </a:lnTo>
                <a:lnTo>
                  <a:pt x="64008" y="1325892"/>
                </a:lnTo>
                <a:lnTo>
                  <a:pt x="30480" y="1359420"/>
                </a:lnTo>
                <a:lnTo>
                  <a:pt x="0" y="1395996"/>
                </a:lnTo>
                <a:lnTo>
                  <a:pt x="18288" y="1412760"/>
                </a:lnTo>
                <a:lnTo>
                  <a:pt x="50292" y="1377708"/>
                </a:lnTo>
                <a:lnTo>
                  <a:pt x="82296" y="1344180"/>
                </a:lnTo>
                <a:lnTo>
                  <a:pt x="152400" y="1283220"/>
                </a:lnTo>
                <a:lnTo>
                  <a:pt x="225552" y="1231404"/>
                </a:lnTo>
                <a:lnTo>
                  <a:pt x="265176" y="1208544"/>
                </a:lnTo>
                <a:lnTo>
                  <a:pt x="303276" y="1188732"/>
                </a:lnTo>
                <a:lnTo>
                  <a:pt x="344424" y="1168920"/>
                </a:lnTo>
                <a:lnTo>
                  <a:pt x="426707" y="1138440"/>
                </a:lnTo>
                <a:lnTo>
                  <a:pt x="469379" y="1126248"/>
                </a:lnTo>
                <a:lnTo>
                  <a:pt x="512051" y="1115580"/>
                </a:lnTo>
                <a:lnTo>
                  <a:pt x="554736" y="1107960"/>
                </a:lnTo>
                <a:lnTo>
                  <a:pt x="598932" y="1101864"/>
                </a:lnTo>
                <a:lnTo>
                  <a:pt x="641604" y="1098816"/>
                </a:lnTo>
                <a:lnTo>
                  <a:pt x="685800" y="1097292"/>
                </a:lnTo>
                <a:lnTo>
                  <a:pt x="729983" y="1097292"/>
                </a:lnTo>
                <a:lnTo>
                  <a:pt x="774179" y="1100340"/>
                </a:lnTo>
                <a:lnTo>
                  <a:pt x="816864" y="1104912"/>
                </a:lnTo>
                <a:lnTo>
                  <a:pt x="861060" y="1111008"/>
                </a:lnTo>
                <a:lnTo>
                  <a:pt x="903719" y="1120152"/>
                </a:lnTo>
                <a:lnTo>
                  <a:pt x="947915" y="1132344"/>
                </a:lnTo>
                <a:lnTo>
                  <a:pt x="989063" y="1146060"/>
                </a:lnTo>
                <a:lnTo>
                  <a:pt x="1031748" y="1161300"/>
                </a:lnTo>
                <a:lnTo>
                  <a:pt x="1072896" y="1179588"/>
                </a:lnTo>
                <a:lnTo>
                  <a:pt x="1114031" y="1200924"/>
                </a:lnTo>
                <a:lnTo>
                  <a:pt x="1153668" y="1222260"/>
                </a:lnTo>
                <a:lnTo>
                  <a:pt x="1229855" y="1274076"/>
                </a:lnTo>
                <a:lnTo>
                  <a:pt x="1266444" y="1304556"/>
                </a:lnTo>
                <a:lnTo>
                  <a:pt x="1350251" y="1383804"/>
                </a:lnTo>
                <a:lnTo>
                  <a:pt x="1376159" y="1412760"/>
                </a:lnTo>
                <a:lnTo>
                  <a:pt x="1394447" y="1395996"/>
                </a:lnTo>
                <a:lnTo>
                  <a:pt x="1368539" y="1365516"/>
                </a:lnTo>
                <a:lnTo>
                  <a:pt x="1341120" y="1336560"/>
                </a:lnTo>
                <a:lnTo>
                  <a:pt x="1312151" y="1309128"/>
                </a:lnTo>
                <a:lnTo>
                  <a:pt x="1283208" y="1283220"/>
                </a:lnTo>
                <a:lnTo>
                  <a:pt x="1245108" y="1252740"/>
                </a:lnTo>
                <a:lnTo>
                  <a:pt x="1205471" y="1225308"/>
                </a:lnTo>
                <a:lnTo>
                  <a:pt x="1165860" y="1200924"/>
                </a:lnTo>
                <a:lnTo>
                  <a:pt x="1124712" y="1176540"/>
                </a:lnTo>
                <a:lnTo>
                  <a:pt x="1083564" y="1156728"/>
                </a:lnTo>
                <a:lnTo>
                  <a:pt x="1040892" y="1136916"/>
                </a:lnTo>
                <a:lnTo>
                  <a:pt x="998220" y="1121676"/>
                </a:lnTo>
                <a:lnTo>
                  <a:pt x="954024" y="1107960"/>
                </a:lnTo>
                <a:lnTo>
                  <a:pt x="909815" y="1095768"/>
                </a:lnTo>
                <a:lnTo>
                  <a:pt x="865619" y="1086624"/>
                </a:lnTo>
                <a:lnTo>
                  <a:pt x="819912" y="1079004"/>
                </a:lnTo>
                <a:lnTo>
                  <a:pt x="775716" y="1074432"/>
                </a:lnTo>
                <a:lnTo>
                  <a:pt x="729983" y="1071384"/>
                </a:lnTo>
                <a:lnTo>
                  <a:pt x="708647" y="1071384"/>
                </a:lnTo>
                <a:lnTo>
                  <a:pt x="708647" y="719340"/>
                </a:lnTo>
                <a:lnTo>
                  <a:pt x="2863596" y="719340"/>
                </a:lnTo>
                <a:lnTo>
                  <a:pt x="2877312" y="719340"/>
                </a:lnTo>
                <a:lnTo>
                  <a:pt x="5032248" y="719340"/>
                </a:lnTo>
                <a:lnTo>
                  <a:pt x="5032248" y="1071384"/>
                </a:lnTo>
                <a:lnTo>
                  <a:pt x="4988052" y="1072908"/>
                </a:lnTo>
                <a:lnTo>
                  <a:pt x="4942332" y="1075956"/>
                </a:lnTo>
                <a:lnTo>
                  <a:pt x="4898136" y="1082052"/>
                </a:lnTo>
                <a:lnTo>
                  <a:pt x="4853940" y="1091196"/>
                </a:lnTo>
                <a:lnTo>
                  <a:pt x="4809744" y="1101864"/>
                </a:lnTo>
                <a:lnTo>
                  <a:pt x="4767072" y="1114056"/>
                </a:lnTo>
                <a:lnTo>
                  <a:pt x="4722876" y="1129296"/>
                </a:lnTo>
                <a:lnTo>
                  <a:pt x="4681728" y="1146060"/>
                </a:lnTo>
                <a:lnTo>
                  <a:pt x="4640580" y="1165872"/>
                </a:lnTo>
                <a:lnTo>
                  <a:pt x="4599432" y="1187208"/>
                </a:lnTo>
                <a:lnTo>
                  <a:pt x="4559808" y="1210068"/>
                </a:lnTo>
                <a:lnTo>
                  <a:pt x="4521708" y="1235976"/>
                </a:lnTo>
                <a:lnTo>
                  <a:pt x="4483608" y="1263408"/>
                </a:lnTo>
                <a:lnTo>
                  <a:pt x="4447032" y="1293888"/>
                </a:lnTo>
                <a:lnTo>
                  <a:pt x="4411980" y="1325892"/>
                </a:lnTo>
                <a:lnTo>
                  <a:pt x="4378452" y="1359420"/>
                </a:lnTo>
                <a:lnTo>
                  <a:pt x="4347972" y="1395996"/>
                </a:lnTo>
                <a:lnTo>
                  <a:pt x="4366260" y="1412760"/>
                </a:lnTo>
                <a:lnTo>
                  <a:pt x="4398264" y="1377708"/>
                </a:lnTo>
                <a:lnTo>
                  <a:pt x="4430268" y="1344180"/>
                </a:lnTo>
                <a:lnTo>
                  <a:pt x="4500372" y="1283220"/>
                </a:lnTo>
                <a:lnTo>
                  <a:pt x="4573524" y="1231404"/>
                </a:lnTo>
                <a:lnTo>
                  <a:pt x="4613148" y="1208544"/>
                </a:lnTo>
                <a:lnTo>
                  <a:pt x="4651248" y="1188732"/>
                </a:lnTo>
                <a:lnTo>
                  <a:pt x="4692396" y="1168920"/>
                </a:lnTo>
                <a:lnTo>
                  <a:pt x="4774692" y="1138440"/>
                </a:lnTo>
                <a:lnTo>
                  <a:pt x="4817364" y="1126248"/>
                </a:lnTo>
                <a:lnTo>
                  <a:pt x="4860036" y="1115580"/>
                </a:lnTo>
                <a:lnTo>
                  <a:pt x="4902708" y="1107960"/>
                </a:lnTo>
                <a:lnTo>
                  <a:pt x="4946904" y="1101864"/>
                </a:lnTo>
                <a:lnTo>
                  <a:pt x="4989576" y="1098816"/>
                </a:lnTo>
                <a:lnTo>
                  <a:pt x="5033772" y="1097292"/>
                </a:lnTo>
                <a:lnTo>
                  <a:pt x="5077968" y="1097292"/>
                </a:lnTo>
                <a:lnTo>
                  <a:pt x="5122164" y="1100340"/>
                </a:lnTo>
                <a:lnTo>
                  <a:pt x="5164836" y="1104912"/>
                </a:lnTo>
                <a:lnTo>
                  <a:pt x="5209032" y="1111008"/>
                </a:lnTo>
                <a:lnTo>
                  <a:pt x="5251704" y="1120152"/>
                </a:lnTo>
                <a:lnTo>
                  <a:pt x="5295900" y="1132344"/>
                </a:lnTo>
                <a:lnTo>
                  <a:pt x="5337048" y="1146060"/>
                </a:lnTo>
                <a:lnTo>
                  <a:pt x="5379720" y="1161300"/>
                </a:lnTo>
                <a:lnTo>
                  <a:pt x="5420868" y="1179588"/>
                </a:lnTo>
                <a:lnTo>
                  <a:pt x="5462016" y="1200924"/>
                </a:lnTo>
                <a:lnTo>
                  <a:pt x="5501640" y="1222260"/>
                </a:lnTo>
                <a:lnTo>
                  <a:pt x="5577840" y="1274076"/>
                </a:lnTo>
                <a:lnTo>
                  <a:pt x="5614416" y="1304556"/>
                </a:lnTo>
                <a:lnTo>
                  <a:pt x="5698236" y="1383804"/>
                </a:lnTo>
                <a:lnTo>
                  <a:pt x="5724144" y="1412760"/>
                </a:lnTo>
                <a:lnTo>
                  <a:pt x="5742432" y="1395996"/>
                </a:lnTo>
                <a:close/>
              </a:path>
            </a:pathLst>
          </a:custGeom>
          <a:solidFill>
            <a:srgbClr val="3B6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8055" y="1964436"/>
            <a:ext cx="1394460" cy="341630"/>
          </a:xfrm>
          <a:custGeom>
            <a:avLst/>
            <a:gdLst/>
            <a:ahLst/>
            <a:cxnLst/>
            <a:rect l="l" t="t" r="r" b="b"/>
            <a:pathLst>
              <a:path w="1394460" h="341630">
                <a:moveTo>
                  <a:pt x="1376171" y="341376"/>
                </a:moveTo>
                <a:lnTo>
                  <a:pt x="1350263" y="312420"/>
                </a:lnTo>
                <a:lnTo>
                  <a:pt x="1295400" y="257556"/>
                </a:lnTo>
                <a:lnTo>
                  <a:pt x="1229867" y="202692"/>
                </a:lnTo>
                <a:lnTo>
                  <a:pt x="1153668" y="150876"/>
                </a:lnTo>
                <a:lnTo>
                  <a:pt x="1114043" y="129540"/>
                </a:lnTo>
                <a:lnTo>
                  <a:pt x="1072895" y="108204"/>
                </a:lnTo>
                <a:lnTo>
                  <a:pt x="1031747" y="89916"/>
                </a:lnTo>
                <a:lnTo>
                  <a:pt x="989075" y="74676"/>
                </a:lnTo>
                <a:lnTo>
                  <a:pt x="947927" y="60960"/>
                </a:lnTo>
                <a:lnTo>
                  <a:pt x="903731" y="48768"/>
                </a:lnTo>
                <a:lnTo>
                  <a:pt x="861060" y="39624"/>
                </a:lnTo>
                <a:lnTo>
                  <a:pt x="816864" y="33528"/>
                </a:lnTo>
                <a:lnTo>
                  <a:pt x="774191" y="28956"/>
                </a:lnTo>
                <a:lnTo>
                  <a:pt x="729995" y="25908"/>
                </a:lnTo>
                <a:lnTo>
                  <a:pt x="685800" y="25908"/>
                </a:lnTo>
                <a:lnTo>
                  <a:pt x="641604" y="27432"/>
                </a:lnTo>
                <a:lnTo>
                  <a:pt x="598932" y="30480"/>
                </a:lnTo>
                <a:lnTo>
                  <a:pt x="554736" y="36576"/>
                </a:lnTo>
                <a:lnTo>
                  <a:pt x="512063" y="44196"/>
                </a:lnTo>
                <a:lnTo>
                  <a:pt x="469391" y="54864"/>
                </a:lnTo>
                <a:lnTo>
                  <a:pt x="426719" y="67056"/>
                </a:lnTo>
                <a:lnTo>
                  <a:pt x="344423" y="97536"/>
                </a:lnTo>
                <a:lnTo>
                  <a:pt x="303276" y="117348"/>
                </a:lnTo>
                <a:lnTo>
                  <a:pt x="265176" y="137160"/>
                </a:lnTo>
                <a:lnTo>
                  <a:pt x="225551" y="160020"/>
                </a:lnTo>
                <a:lnTo>
                  <a:pt x="152400" y="211836"/>
                </a:lnTo>
                <a:lnTo>
                  <a:pt x="82296" y="272796"/>
                </a:lnTo>
                <a:lnTo>
                  <a:pt x="50292" y="306324"/>
                </a:lnTo>
                <a:lnTo>
                  <a:pt x="18288" y="341376"/>
                </a:lnTo>
                <a:lnTo>
                  <a:pt x="0" y="324612"/>
                </a:lnTo>
                <a:lnTo>
                  <a:pt x="30480" y="288036"/>
                </a:lnTo>
                <a:lnTo>
                  <a:pt x="64008" y="254508"/>
                </a:lnTo>
                <a:lnTo>
                  <a:pt x="99060" y="222504"/>
                </a:lnTo>
                <a:lnTo>
                  <a:pt x="135636" y="192024"/>
                </a:lnTo>
                <a:lnTo>
                  <a:pt x="173736" y="164592"/>
                </a:lnTo>
                <a:lnTo>
                  <a:pt x="211836" y="138684"/>
                </a:lnTo>
                <a:lnTo>
                  <a:pt x="251459" y="115824"/>
                </a:lnTo>
                <a:lnTo>
                  <a:pt x="292607" y="94488"/>
                </a:lnTo>
                <a:lnTo>
                  <a:pt x="333756" y="74676"/>
                </a:lnTo>
                <a:lnTo>
                  <a:pt x="374904" y="57912"/>
                </a:lnTo>
                <a:lnTo>
                  <a:pt x="419100" y="42672"/>
                </a:lnTo>
                <a:lnTo>
                  <a:pt x="461772" y="30480"/>
                </a:lnTo>
                <a:lnTo>
                  <a:pt x="505967" y="19812"/>
                </a:lnTo>
                <a:lnTo>
                  <a:pt x="550163" y="10668"/>
                </a:lnTo>
                <a:lnTo>
                  <a:pt x="594360" y="4572"/>
                </a:lnTo>
                <a:lnTo>
                  <a:pt x="640079" y="1524"/>
                </a:lnTo>
                <a:lnTo>
                  <a:pt x="684275" y="0"/>
                </a:lnTo>
                <a:lnTo>
                  <a:pt x="729995" y="0"/>
                </a:lnTo>
                <a:lnTo>
                  <a:pt x="775716" y="3048"/>
                </a:lnTo>
                <a:lnTo>
                  <a:pt x="819912" y="7620"/>
                </a:lnTo>
                <a:lnTo>
                  <a:pt x="865631" y="15240"/>
                </a:lnTo>
                <a:lnTo>
                  <a:pt x="909827" y="24384"/>
                </a:lnTo>
                <a:lnTo>
                  <a:pt x="954024" y="36576"/>
                </a:lnTo>
                <a:lnTo>
                  <a:pt x="998220" y="50292"/>
                </a:lnTo>
                <a:lnTo>
                  <a:pt x="1040891" y="65532"/>
                </a:lnTo>
                <a:lnTo>
                  <a:pt x="1083564" y="85344"/>
                </a:lnTo>
                <a:lnTo>
                  <a:pt x="1124712" y="105156"/>
                </a:lnTo>
                <a:lnTo>
                  <a:pt x="1165860" y="129540"/>
                </a:lnTo>
                <a:lnTo>
                  <a:pt x="1205483" y="153924"/>
                </a:lnTo>
                <a:lnTo>
                  <a:pt x="1245108" y="181356"/>
                </a:lnTo>
                <a:lnTo>
                  <a:pt x="1283208" y="211836"/>
                </a:lnTo>
                <a:lnTo>
                  <a:pt x="1312163" y="237744"/>
                </a:lnTo>
                <a:lnTo>
                  <a:pt x="1341120" y="265176"/>
                </a:lnTo>
                <a:lnTo>
                  <a:pt x="1368551" y="294132"/>
                </a:lnTo>
                <a:lnTo>
                  <a:pt x="1394459" y="324612"/>
                </a:lnTo>
                <a:lnTo>
                  <a:pt x="1376171" y="341376"/>
                </a:lnTo>
                <a:close/>
              </a:path>
            </a:pathLst>
          </a:custGeom>
          <a:solidFill>
            <a:srgbClr val="3B6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98445" y="2590204"/>
            <a:ext cx="18719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10" dirty="0">
                <a:latin typeface="Times New Roman"/>
                <a:cs typeface="Times New Roman"/>
              </a:rPr>
              <a:t>V</a:t>
            </a:r>
            <a:r>
              <a:rPr sz="2900" spc="-25" dirty="0">
                <a:latin typeface="Times New Roman"/>
                <a:cs typeface="Times New Roman"/>
              </a:rPr>
              <a:t>i</a:t>
            </a:r>
            <a:r>
              <a:rPr sz="2900" spc="-45" dirty="0">
                <a:latin typeface="Times New Roman"/>
                <a:cs typeface="Times New Roman"/>
              </a:rPr>
              <a:t>e</a:t>
            </a:r>
            <a:r>
              <a:rPr sz="2900" spc="-40" dirty="0">
                <a:latin typeface="Times New Roman"/>
                <a:cs typeface="Times New Roman"/>
              </a:rPr>
              <a:t>w</a:t>
            </a:r>
            <a:r>
              <a:rPr sz="2900" dirty="0">
                <a:latin typeface="Times New Roman"/>
                <a:cs typeface="Times New Roman"/>
              </a:rPr>
              <a:t>s</a:t>
            </a:r>
            <a:r>
              <a:rPr sz="2900" spc="-114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-4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O</a:t>
            </a:r>
            <a:r>
              <a:rPr sz="29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6" name="object 16"/>
          <p:cNvSpPr/>
          <p:nvPr/>
        </p:nvSpPr>
        <p:spPr>
          <a:xfrm>
            <a:off x="2081783" y="5995416"/>
            <a:ext cx="1396365" cy="341630"/>
          </a:xfrm>
          <a:custGeom>
            <a:avLst/>
            <a:gdLst/>
            <a:ahLst/>
            <a:cxnLst/>
            <a:rect l="l" t="t" r="r" b="b"/>
            <a:pathLst>
              <a:path w="1396364" h="341629">
                <a:moveTo>
                  <a:pt x="710183" y="341376"/>
                </a:moveTo>
                <a:lnTo>
                  <a:pt x="665987" y="341376"/>
                </a:lnTo>
                <a:lnTo>
                  <a:pt x="620267" y="338327"/>
                </a:lnTo>
                <a:lnTo>
                  <a:pt x="576071" y="333755"/>
                </a:lnTo>
                <a:lnTo>
                  <a:pt x="530352" y="326135"/>
                </a:lnTo>
                <a:lnTo>
                  <a:pt x="486156" y="316991"/>
                </a:lnTo>
                <a:lnTo>
                  <a:pt x="441959" y="304799"/>
                </a:lnTo>
                <a:lnTo>
                  <a:pt x="397763" y="291083"/>
                </a:lnTo>
                <a:lnTo>
                  <a:pt x="355091" y="275844"/>
                </a:lnTo>
                <a:lnTo>
                  <a:pt x="312419" y="256032"/>
                </a:lnTo>
                <a:lnTo>
                  <a:pt x="271271" y="236220"/>
                </a:lnTo>
                <a:lnTo>
                  <a:pt x="230123" y="211835"/>
                </a:lnTo>
                <a:lnTo>
                  <a:pt x="190500" y="187451"/>
                </a:lnTo>
                <a:lnTo>
                  <a:pt x="150875" y="158495"/>
                </a:lnTo>
                <a:lnTo>
                  <a:pt x="112775" y="129539"/>
                </a:lnTo>
                <a:lnTo>
                  <a:pt x="54863" y="74675"/>
                </a:lnTo>
                <a:lnTo>
                  <a:pt x="27432" y="47243"/>
                </a:lnTo>
                <a:lnTo>
                  <a:pt x="0" y="16763"/>
                </a:lnTo>
                <a:lnTo>
                  <a:pt x="19812" y="0"/>
                </a:lnTo>
                <a:lnTo>
                  <a:pt x="45720" y="28955"/>
                </a:lnTo>
                <a:lnTo>
                  <a:pt x="100583" y="83819"/>
                </a:lnTo>
                <a:lnTo>
                  <a:pt x="166116" y="138683"/>
                </a:lnTo>
                <a:lnTo>
                  <a:pt x="242315" y="190499"/>
                </a:lnTo>
                <a:lnTo>
                  <a:pt x="281939" y="211835"/>
                </a:lnTo>
                <a:lnTo>
                  <a:pt x="323087" y="233171"/>
                </a:lnTo>
                <a:lnTo>
                  <a:pt x="364235" y="251459"/>
                </a:lnTo>
                <a:lnTo>
                  <a:pt x="406908" y="266699"/>
                </a:lnTo>
                <a:lnTo>
                  <a:pt x="448056" y="280415"/>
                </a:lnTo>
                <a:lnTo>
                  <a:pt x="492252" y="291083"/>
                </a:lnTo>
                <a:lnTo>
                  <a:pt x="534923" y="301751"/>
                </a:lnTo>
                <a:lnTo>
                  <a:pt x="579119" y="307847"/>
                </a:lnTo>
                <a:lnTo>
                  <a:pt x="621791" y="312420"/>
                </a:lnTo>
                <a:lnTo>
                  <a:pt x="665987" y="315468"/>
                </a:lnTo>
                <a:lnTo>
                  <a:pt x="710183" y="315468"/>
                </a:lnTo>
                <a:lnTo>
                  <a:pt x="754379" y="313944"/>
                </a:lnTo>
                <a:lnTo>
                  <a:pt x="797051" y="310895"/>
                </a:lnTo>
                <a:lnTo>
                  <a:pt x="841247" y="304799"/>
                </a:lnTo>
                <a:lnTo>
                  <a:pt x="883920" y="297180"/>
                </a:lnTo>
                <a:lnTo>
                  <a:pt x="926591" y="286511"/>
                </a:lnTo>
                <a:lnTo>
                  <a:pt x="969263" y="274320"/>
                </a:lnTo>
                <a:lnTo>
                  <a:pt x="1010411" y="259080"/>
                </a:lnTo>
                <a:lnTo>
                  <a:pt x="1051559" y="242315"/>
                </a:lnTo>
                <a:lnTo>
                  <a:pt x="1092707" y="224027"/>
                </a:lnTo>
                <a:lnTo>
                  <a:pt x="1130807" y="204215"/>
                </a:lnTo>
                <a:lnTo>
                  <a:pt x="1170431" y="181356"/>
                </a:lnTo>
                <a:lnTo>
                  <a:pt x="1207007" y="155447"/>
                </a:lnTo>
                <a:lnTo>
                  <a:pt x="1243583" y="128015"/>
                </a:lnTo>
                <a:lnTo>
                  <a:pt x="1278635" y="99059"/>
                </a:lnTo>
                <a:lnTo>
                  <a:pt x="1313687" y="68579"/>
                </a:lnTo>
                <a:lnTo>
                  <a:pt x="1345691" y="35051"/>
                </a:lnTo>
                <a:lnTo>
                  <a:pt x="1377695" y="0"/>
                </a:lnTo>
                <a:lnTo>
                  <a:pt x="1395983" y="16763"/>
                </a:lnTo>
                <a:lnTo>
                  <a:pt x="1365503" y="51815"/>
                </a:lnTo>
                <a:lnTo>
                  <a:pt x="1331975" y="86867"/>
                </a:lnTo>
                <a:lnTo>
                  <a:pt x="1296923" y="118871"/>
                </a:lnTo>
                <a:lnTo>
                  <a:pt x="1260347" y="149351"/>
                </a:lnTo>
                <a:lnTo>
                  <a:pt x="1222247" y="176783"/>
                </a:lnTo>
                <a:lnTo>
                  <a:pt x="1184147" y="202691"/>
                </a:lnTo>
                <a:lnTo>
                  <a:pt x="1144523" y="225551"/>
                </a:lnTo>
                <a:lnTo>
                  <a:pt x="1103375" y="246887"/>
                </a:lnTo>
                <a:lnTo>
                  <a:pt x="1062227" y="266699"/>
                </a:lnTo>
                <a:lnTo>
                  <a:pt x="1021079" y="283463"/>
                </a:lnTo>
                <a:lnTo>
                  <a:pt x="976883" y="298703"/>
                </a:lnTo>
                <a:lnTo>
                  <a:pt x="934211" y="310895"/>
                </a:lnTo>
                <a:lnTo>
                  <a:pt x="890015" y="321563"/>
                </a:lnTo>
                <a:lnTo>
                  <a:pt x="845820" y="330707"/>
                </a:lnTo>
                <a:lnTo>
                  <a:pt x="801623" y="336803"/>
                </a:lnTo>
                <a:lnTo>
                  <a:pt x="755904" y="339851"/>
                </a:lnTo>
                <a:lnTo>
                  <a:pt x="710183" y="341376"/>
                </a:lnTo>
                <a:close/>
              </a:path>
            </a:pathLst>
          </a:custGeom>
          <a:solidFill>
            <a:srgbClr val="3B6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2050" y="4953959"/>
            <a:ext cx="3500754" cy="8496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102360" marR="5080" indent="-1090295">
              <a:lnSpc>
                <a:spcPts val="3000"/>
              </a:lnSpc>
              <a:spcBef>
                <a:spcPts val="600"/>
              </a:spcBef>
            </a:pPr>
            <a:r>
              <a:rPr sz="2900" spc="-5" dirty="0">
                <a:latin typeface="Times New Roman"/>
                <a:cs typeface="Times New Roman"/>
              </a:rPr>
              <a:t>OS</a:t>
            </a:r>
            <a:r>
              <a:rPr sz="2900" spc="-5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as</a:t>
            </a:r>
            <a:r>
              <a:rPr sz="2900" spc="-5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-4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User/Computer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Interface</a:t>
            </a:r>
          </a:p>
        </p:txBody>
      </p:sp>
      <p:sp>
        <p:nvSpPr>
          <p:cNvPr id="18" name="object 18"/>
          <p:cNvSpPr/>
          <p:nvPr/>
        </p:nvSpPr>
        <p:spPr>
          <a:xfrm>
            <a:off x="6429755" y="5995416"/>
            <a:ext cx="1396365" cy="341630"/>
          </a:xfrm>
          <a:custGeom>
            <a:avLst/>
            <a:gdLst/>
            <a:ahLst/>
            <a:cxnLst/>
            <a:rect l="l" t="t" r="r" b="b"/>
            <a:pathLst>
              <a:path w="1396365" h="341629">
                <a:moveTo>
                  <a:pt x="710183" y="341376"/>
                </a:moveTo>
                <a:lnTo>
                  <a:pt x="665987" y="341376"/>
                </a:lnTo>
                <a:lnTo>
                  <a:pt x="620267" y="338327"/>
                </a:lnTo>
                <a:lnTo>
                  <a:pt x="576071" y="333755"/>
                </a:lnTo>
                <a:lnTo>
                  <a:pt x="530352" y="326135"/>
                </a:lnTo>
                <a:lnTo>
                  <a:pt x="486156" y="316991"/>
                </a:lnTo>
                <a:lnTo>
                  <a:pt x="441959" y="304799"/>
                </a:lnTo>
                <a:lnTo>
                  <a:pt x="397763" y="291083"/>
                </a:lnTo>
                <a:lnTo>
                  <a:pt x="355091" y="275844"/>
                </a:lnTo>
                <a:lnTo>
                  <a:pt x="312419" y="256032"/>
                </a:lnTo>
                <a:lnTo>
                  <a:pt x="271271" y="236220"/>
                </a:lnTo>
                <a:lnTo>
                  <a:pt x="230123" y="211835"/>
                </a:lnTo>
                <a:lnTo>
                  <a:pt x="190500" y="187451"/>
                </a:lnTo>
                <a:lnTo>
                  <a:pt x="150875" y="158495"/>
                </a:lnTo>
                <a:lnTo>
                  <a:pt x="112775" y="129539"/>
                </a:lnTo>
                <a:lnTo>
                  <a:pt x="54863" y="74675"/>
                </a:lnTo>
                <a:lnTo>
                  <a:pt x="27432" y="47243"/>
                </a:lnTo>
                <a:lnTo>
                  <a:pt x="0" y="16763"/>
                </a:lnTo>
                <a:lnTo>
                  <a:pt x="19812" y="0"/>
                </a:lnTo>
                <a:lnTo>
                  <a:pt x="45720" y="28955"/>
                </a:lnTo>
                <a:lnTo>
                  <a:pt x="100583" y="83819"/>
                </a:lnTo>
                <a:lnTo>
                  <a:pt x="166116" y="138683"/>
                </a:lnTo>
                <a:lnTo>
                  <a:pt x="242315" y="190499"/>
                </a:lnTo>
                <a:lnTo>
                  <a:pt x="281939" y="211835"/>
                </a:lnTo>
                <a:lnTo>
                  <a:pt x="323087" y="233171"/>
                </a:lnTo>
                <a:lnTo>
                  <a:pt x="364235" y="251459"/>
                </a:lnTo>
                <a:lnTo>
                  <a:pt x="406908" y="266699"/>
                </a:lnTo>
                <a:lnTo>
                  <a:pt x="448056" y="280415"/>
                </a:lnTo>
                <a:lnTo>
                  <a:pt x="492252" y="291083"/>
                </a:lnTo>
                <a:lnTo>
                  <a:pt x="534923" y="301751"/>
                </a:lnTo>
                <a:lnTo>
                  <a:pt x="579119" y="307847"/>
                </a:lnTo>
                <a:lnTo>
                  <a:pt x="621791" y="312420"/>
                </a:lnTo>
                <a:lnTo>
                  <a:pt x="665987" y="315468"/>
                </a:lnTo>
                <a:lnTo>
                  <a:pt x="710183" y="315468"/>
                </a:lnTo>
                <a:lnTo>
                  <a:pt x="754379" y="313944"/>
                </a:lnTo>
                <a:lnTo>
                  <a:pt x="797051" y="310895"/>
                </a:lnTo>
                <a:lnTo>
                  <a:pt x="841247" y="304799"/>
                </a:lnTo>
                <a:lnTo>
                  <a:pt x="883920" y="297180"/>
                </a:lnTo>
                <a:lnTo>
                  <a:pt x="926591" y="286511"/>
                </a:lnTo>
                <a:lnTo>
                  <a:pt x="969263" y="274320"/>
                </a:lnTo>
                <a:lnTo>
                  <a:pt x="1010411" y="259080"/>
                </a:lnTo>
                <a:lnTo>
                  <a:pt x="1051559" y="242315"/>
                </a:lnTo>
                <a:lnTo>
                  <a:pt x="1092707" y="224027"/>
                </a:lnTo>
                <a:lnTo>
                  <a:pt x="1130807" y="204215"/>
                </a:lnTo>
                <a:lnTo>
                  <a:pt x="1170431" y="181356"/>
                </a:lnTo>
                <a:lnTo>
                  <a:pt x="1207007" y="155447"/>
                </a:lnTo>
                <a:lnTo>
                  <a:pt x="1243583" y="128015"/>
                </a:lnTo>
                <a:lnTo>
                  <a:pt x="1278635" y="99059"/>
                </a:lnTo>
                <a:lnTo>
                  <a:pt x="1313687" y="68579"/>
                </a:lnTo>
                <a:lnTo>
                  <a:pt x="1345691" y="35051"/>
                </a:lnTo>
                <a:lnTo>
                  <a:pt x="1377695" y="0"/>
                </a:lnTo>
                <a:lnTo>
                  <a:pt x="1395983" y="16763"/>
                </a:lnTo>
                <a:lnTo>
                  <a:pt x="1365503" y="51815"/>
                </a:lnTo>
                <a:lnTo>
                  <a:pt x="1331975" y="86867"/>
                </a:lnTo>
                <a:lnTo>
                  <a:pt x="1296923" y="118871"/>
                </a:lnTo>
                <a:lnTo>
                  <a:pt x="1260347" y="149351"/>
                </a:lnTo>
                <a:lnTo>
                  <a:pt x="1222247" y="176783"/>
                </a:lnTo>
                <a:lnTo>
                  <a:pt x="1184147" y="202691"/>
                </a:lnTo>
                <a:lnTo>
                  <a:pt x="1144523" y="225551"/>
                </a:lnTo>
                <a:lnTo>
                  <a:pt x="1103375" y="246887"/>
                </a:lnTo>
                <a:lnTo>
                  <a:pt x="1062227" y="266699"/>
                </a:lnTo>
                <a:lnTo>
                  <a:pt x="1021079" y="283463"/>
                </a:lnTo>
                <a:lnTo>
                  <a:pt x="976883" y="298703"/>
                </a:lnTo>
                <a:lnTo>
                  <a:pt x="934211" y="310895"/>
                </a:lnTo>
                <a:lnTo>
                  <a:pt x="890015" y="321563"/>
                </a:lnTo>
                <a:lnTo>
                  <a:pt x="845820" y="330707"/>
                </a:lnTo>
                <a:lnTo>
                  <a:pt x="801623" y="336803"/>
                </a:lnTo>
                <a:lnTo>
                  <a:pt x="755904" y="339851"/>
                </a:lnTo>
                <a:lnTo>
                  <a:pt x="710183" y="341376"/>
                </a:lnTo>
                <a:close/>
              </a:path>
            </a:pathLst>
          </a:custGeom>
          <a:solidFill>
            <a:srgbClr val="3B6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1234" y="4953959"/>
            <a:ext cx="2601595" cy="8496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73735" marR="5080" indent="-661670">
              <a:lnSpc>
                <a:spcPts val="3000"/>
              </a:lnSpc>
              <a:spcBef>
                <a:spcPts val="600"/>
              </a:spcBef>
            </a:pPr>
            <a:r>
              <a:rPr sz="2900" spc="-5" dirty="0">
                <a:latin typeface="Times New Roman"/>
                <a:cs typeface="Times New Roman"/>
              </a:rPr>
              <a:t>OS</a:t>
            </a:r>
            <a:r>
              <a:rPr sz="2900" spc="-7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as</a:t>
            </a:r>
            <a:r>
              <a:rPr sz="2900" spc="-5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-6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Resource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spc="-20" dirty="0">
                <a:latin typeface="Times New Roman"/>
                <a:cs typeface="Times New Roman"/>
              </a:rPr>
              <a:t>manager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96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Disclaimer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2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468" y="1435134"/>
            <a:ext cx="8618220" cy="513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8890" indent="-342900" algn="just">
              <a:lnSpc>
                <a:spcPct val="103600"/>
              </a:lnSpc>
              <a:buFont typeface="Wingdings"/>
              <a:buChar char=""/>
              <a:tabLst>
                <a:tab pos="355600" algn="l"/>
              </a:tabLst>
            </a:pPr>
            <a:r>
              <a:rPr sz="2200" b="1" i="1" dirty="0">
                <a:latin typeface="Calibri"/>
                <a:cs typeface="Calibri"/>
              </a:rPr>
              <a:t>It is </a:t>
            </a:r>
            <a:r>
              <a:rPr sz="2200" b="1" i="1" spc="-10" dirty="0">
                <a:latin typeface="Calibri"/>
                <a:cs typeface="Calibri"/>
              </a:rPr>
              <a:t>hereby declared that the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production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of </a:t>
            </a:r>
            <a:r>
              <a:rPr sz="2200" b="1" i="1" spc="-10" dirty="0">
                <a:latin typeface="Calibri"/>
                <a:cs typeface="Calibri"/>
              </a:rPr>
              <a:t>the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said</a:t>
            </a:r>
            <a:r>
              <a:rPr sz="2200" b="1" i="1" spc="465" dirty="0">
                <a:latin typeface="Calibri"/>
                <a:cs typeface="Calibri"/>
              </a:rPr>
              <a:t> </a:t>
            </a:r>
            <a:r>
              <a:rPr sz="2200" b="1" i="1" spc="-30" dirty="0">
                <a:latin typeface="Calibri"/>
                <a:cs typeface="Calibri"/>
              </a:rPr>
              <a:t>content</a:t>
            </a:r>
            <a:r>
              <a:rPr sz="2200" b="1" i="1" spc="434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is </a:t>
            </a:r>
            <a:r>
              <a:rPr sz="2200" b="1" i="1" spc="-20" dirty="0">
                <a:latin typeface="Calibri"/>
                <a:cs typeface="Calibri"/>
              </a:rPr>
              <a:t>meant </a:t>
            </a:r>
            <a:r>
              <a:rPr sz="2200" b="1" i="1" spc="-15" dirty="0">
                <a:latin typeface="Calibri"/>
                <a:cs typeface="Calibri"/>
              </a:rPr>
              <a:t> for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non-commercial,</a:t>
            </a:r>
            <a:r>
              <a:rPr sz="2200" b="1" i="1" spc="-5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scholastic </a:t>
            </a:r>
            <a:r>
              <a:rPr sz="2200" b="1" i="1" spc="-5" dirty="0">
                <a:latin typeface="Calibri"/>
                <a:cs typeface="Calibri"/>
              </a:rPr>
              <a:t>and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research</a:t>
            </a:r>
            <a:r>
              <a:rPr sz="2200" b="1" i="1" spc="35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purposes</a:t>
            </a:r>
            <a:r>
              <a:rPr sz="2200" b="1" i="1" spc="-50" dirty="0">
                <a:latin typeface="Calibri"/>
                <a:cs typeface="Calibri"/>
              </a:rPr>
              <a:t> </a:t>
            </a:r>
            <a:r>
              <a:rPr sz="2200" b="1" i="1" spc="-45" dirty="0">
                <a:latin typeface="Calibri"/>
                <a:cs typeface="Calibri"/>
              </a:rPr>
              <a:t>only.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3000">
              <a:latin typeface="Calibri"/>
              <a:cs typeface="Calibri"/>
            </a:endParaRPr>
          </a:p>
          <a:p>
            <a:pPr marL="354965" marR="5080" indent="-342900" algn="just">
              <a:lnSpc>
                <a:spcPct val="104099"/>
              </a:lnSpc>
              <a:buFont typeface="Wingdings"/>
              <a:buChar char=""/>
              <a:tabLst>
                <a:tab pos="355600" algn="l"/>
              </a:tabLst>
            </a:pPr>
            <a:r>
              <a:rPr sz="2200" b="1" i="1" spc="-70" dirty="0">
                <a:latin typeface="Calibri"/>
                <a:cs typeface="Calibri"/>
              </a:rPr>
              <a:t>We</a:t>
            </a:r>
            <a:r>
              <a:rPr sz="2200" b="1" i="1" spc="-6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admit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that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some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10" dirty="0">
                <a:latin typeface="Calibri"/>
                <a:cs typeface="Calibri"/>
              </a:rPr>
              <a:t>of</a:t>
            </a:r>
            <a:r>
              <a:rPr sz="2200" b="1" i="1" spc="1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the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30" dirty="0">
                <a:latin typeface="Calibri"/>
                <a:cs typeface="Calibri"/>
              </a:rPr>
              <a:t>content</a:t>
            </a:r>
            <a:r>
              <a:rPr sz="2200" b="1" i="1" spc="-2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or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the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images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provided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in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this </a:t>
            </a:r>
            <a:r>
              <a:rPr sz="2200" b="1" i="1" spc="-484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channel's videos may </a:t>
            </a:r>
            <a:r>
              <a:rPr sz="2200" b="1" i="1" spc="-5" dirty="0">
                <a:latin typeface="Calibri"/>
                <a:cs typeface="Calibri"/>
              </a:rPr>
              <a:t>be </a:t>
            </a:r>
            <a:r>
              <a:rPr sz="2200" b="1" i="1" spc="-20" dirty="0">
                <a:latin typeface="Calibri"/>
                <a:cs typeface="Calibri"/>
              </a:rPr>
              <a:t>obtained </a:t>
            </a:r>
            <a:r>
              <a:rPr sz="2200" b="1" i="1" spc="-5" dirty="0">
                <a:latin typeface="Calibri"/>
                <a:cs typeface="Calibri"/>
              </a:rPr>
              <a:t>through </a:t>
            </a:r>
            <a:r>
              <a:rPr sz="2200" b="1" i="1" spc="-10" dirty="0">
                <a:latin typeface="Calibri"/>
                <a:cs typeface="Calibri"/>
              </a:rPr>
              <a:t>the </a:t>
            </a:r>
            <a:r>
              <a:rPr sz="2200" b="1" i="1" spc="-5" dirty="0">
                <a:latin typeface="Calibri"/>
                <a:cs typeface="Calibri"/>
              </a:rPr>
              <a:t>routine </a:t>
            </a:r>
            <a:r>
              <a:rPr sz="2200" b="1" i="1" spc="-10" dirty="0">
                <a:latin typeface="Calibri"/>
                <a:cs typeface="Calibri"/>
              </a:rPr>
              <a:t>Google image 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searches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and </a:t>
            </a:r>
            <a:r>
              <a:rPr sz="2200" b="1" i="1" spc="-25" dirty="0">
                <a:latin typeface="Calibri"/>
                <a:cs typeface="Calibri"/>
              </a:rPr>
              <a:t>few</a:t>
            </a:r>
            <a:r>
              <a:rPr sz="2200" b="1" i="1" spc="-20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of </a:t>
            </a:r>
            <a:r>
              <a:rPr sz="2200" b="1" i="1" spc="-5" dirty="0">
                <a:latin typeface="Calibri"/>
                <a:cs typeface="Calibri"/>
              </a:rPr>
              <a:t>them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may</a:t>
            </a:r>
            <a:r>
              <a:rPr sz="2200" b="1" i="1" spc="-5" dirty="0">
                <a:latin typeface="Calibri"/>
                <a:cs typeface="Calibri"/>
              </a:rPr>
              <a:t> be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under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copyright</a:t>
            </a:r>
            <a:r>
              <a:rPr sz="2200" b="1" i="1" spc="-1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protection.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Such </a:t>
            </a:r>
            <a:r>
              <a:rPr sz="2200" b="1" i="1" spc="-15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usage</a:t>
            </a:r>
            <a:r>
              <a:rPr sz="2200" b="1" i="1" spc="-2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is</a:t>
            </a:r>
            <a:r>
              <a:rPr sz="2200" b="1" i="1" spc="-2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completely</a:t>
            </a:r>
            <a:r>
              <a:rPr sz="2200" b="1" i="1" spc="-40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inadvertent.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"/>
            </a:pPr>
            <a:endParaRPr sz="3000">
              <a:latin typeface="Calibri"/>
              <a:cs typeface="Calibri"/>
            </a:endParaRPr>
          </a:p>
          <a:p>
            <a:pPr marL="354965" marR="5715" indent="-342900" algn="just">
              <a:lnSpc>
                <a:spcPct val="104000"/>
              </a:lnSpc>
              <a:buFont typeface="Wingdings"/>
              <a:buChar char=""/>
              <a:tabLst>
                <a:tab pos="355600" algn="l"/>
              </a:tabLst>
            </a:pPr>
            <a:r>
              <a:rPr sz="2200" b="1" i="1" dirty="0">
                <a:latin typeface="Calibri"/>
                <a:cs typeface="Calibri"/>
              </a:rPr>
              <a:t>It </a:t>
            </a:r>
            <a:r>
              <a:rPr sz="2200" b="1" i="1" spc="-10" dirty="0">
                <a:latin typeface="Calibri"/>
                <a:cs typeface="Calibri"/>
              </a:rPr>
              <a:t>is</a:t>
            </a:r>
            <a:r>
              <a:rPr sz="2200" b="1" i="1" spc="475" dirty="0">
                <a:latin typeface="Calibri"/>
                <a:cs typeface="Calibri"/>
              </a:rPr>
              <a:t> </a:t>
            </a:r>
            <a:r>
              <a:rPr sz="2200" b="1" i="1" spc="-25" dirty="0">
                <a:latin typeface="Calibri"/>
                <a:cs typeface="Calibri"/>
              </a:rPr>
              <a:t>quite</a:t>
            </a:r>
            <a:r>
              <a:rPr sz="2200" b="1" i="1" spc="44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possible </a:t>
            </a:r>
            <a:r>
              <a:rPr sz="2200" b="1" i="1" spc="-5" dirty="0">
                <a:latin typeface="Calibri"/>
                <a:cs typeface="Calibri"/>
              </a:rPr>
              <a:t>that </a:t>
            </a:r>
            <a:r>
              <a:rPr sz="2200" b="1" i="1" dirty="0">
                <a:latin typeface="Calibri"/>
                <a:cs typeface="Calibri"/>
              </a:rPr>
              <a:t>we </a:t>
            </a:r>
            <a:r>
              <a:rPr sz="2200" b="1" i="1" spc="-25" dirty="0">
                <a:latin typeface="Calibri"/>
                <a:cs typeface="Calibri"/>
              </a:rPr>
              <a:t>overlooked</a:t>
            </a:r>
            <a:r>
              <a:rPr sz="2200" b="1" i="1" spc="450" dirty="0">
                <a:latin typeface="Calibri"/>
                <a:cs typeface="Calibri"/>
              </a:rPr>
              <a:t> </a:t>
            </a:r>
            <a:r>
              <a:rPr sz="2200" b="1" i="1" spc="-25" dirty="0">
                <a:latin typeface="Calibri"/>
                <a:cs typeface="Calibri"/>
              </a:rPr>
              <a:t>to</a:t>
            </a:r>
            <a:r>
              <a:rPr sz="2200" b="1" i="1" spc="44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give </a:t>
            </a:r>
            <a:r>
              <a:rPr sz="2200" b="1" i="1" spc="-15" dirty="0">
                <a:latin typeface="Calibri"/>
                <a:cs typeface="Calibri"/>
              </a:rPr>
              <a:t>full scholarly credit </a:t>
            </a:r>
            <a:r>
              <a:rPr sz="2200" b="1" i="1" spc="-45" dirty="0">
                <a:latin typeface="Calibri"/>
                <a:cs typeface="Calibri"/>
              </a:rPr>
              <a:t>to </a:t>
            </a:r>
            <a:r>
              <a:rPr sz="2200" b="1" i="1" spc="-4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the </a:t>
            </a:r>
            <a:r>
              <a:rPr sz="2200" b="1" i="1" spc="-10" dirty="0">
                <a:latin typeface="Calibri"/>
                <a:cs typeface="Calibri"/>
              </a:rPr>
              <a:t>Copyright </a:t>
            </a:r>
            <a:r>
              <a:rPr sz="2200" b="1" i="1" spc="-5" dirty="0">
                <a:latin typeface="Calibri"/>
                <a:cs typeface="Calibri"/>
              </a:rPr>
              <a:t>Owners. </a:t>
            </a:r>
            <a:r>
              <a:rPr sz="2200" b="1" i="1" spc="-70" dirty="0">
                <a:latin typeface="Calibri"/>
                <a:cs typeface="Calibri"/>
              </a:rPr>
              <a:t>We </a:t>
            </a:r>
            <a:r>
              <a:rPr sz="2200" b="1" i="1" spc="-15" dirty="0">
                <a:latin typeface="Calibri"/>
                <a:cs typeface="Calibri"/>
              </a:rPr>
              <a:t>believe </a:t>
            </a:r>
            <a:r>
              <a:rPr sz="2200" b="1" i="1" spc="-10" dirty="0">
                <a:latin typeface="Calibri"/>
                <a:cs typeface="Calibri"/>
              </a:rPr>
              <a:t>that </a:t>
            </a:r>
            <a:r>
              <a:rPr sz="2200" b="1" i="1" spc="-15" dirty="0">
                <a:latin typeface="Calibri"/>
                <a:cs typeface="Calibri"/>
              </a:rPr>
              <a:t>the </a:t>
            </a:r>
            <a:r>
              <a:rPr sz="2200" b="1" i="1" spc="-10" dirty="0">
                <a:latin typeface="Calibri"/>
                <a:cs typeface="Calibri"/>
              </a:rPr>
              <a:t>non-commercial, </a:t>
            </a:r>
            <a:r>
              <a:rPr sz="2200" b="1" i="1" spc="-5" dirty="0">
                <a:latin typeface="Calibri"/>
                <a:cs typeface="Calibri"/>
              </a:rPr>
              <a:t>only-for- 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educational </a:t>
            </a:r>
            <a:r>
              <a:rPr sz="2200" b="1" i="1" spc="-5" dirty="0">
                <a:latin typeface="Calibri"/>
                <a:cs typeface="Calibri"/>
              </a:rPr>
              <a:t>use </a:t>
            </a:r>
            <a:r>
              <a:rPr sz="2200" b="1" i="1" dirty="0">
                <a:latin typeface="Calibri"/>
                <a:cs typeface="Calibri"/>
              </a:rPr>
              <a:t>of the </a:t>
            </a:r>
            <a:r>
              <a:rPr sz="2200" b="1" i="1" spc="-20" dirty="0">
                <a:latin typeface="Calibri"/>
                <a:cs typeface="Calibri"/>
              </a:rPr>
              <a:t>material </a:t>
            </a:r>
            <a:r>
              <a:rPr sz="2200" b="1" i="1" spc="-10" dirty="0">
                <a:latin typeface="Calibri"/>
                <a:cs typeface="Calibri"/>
              </a:rPr>
              <a:t>may allow the </a:t>
            </a:r>
            <a:r>
              <a:rPr sz="2200" b="1" i="1" spc="-5" dirty="0">
                <a:latin typeface="Calibri"/>
                <a:cs typeface="Calibri"/>
              </a:rPr>
              <a:t>video </a:t>
            </a:r>
            <a:r>
              <a:rPr sz="2200" b="1" i="1" dirty="0">
                <a:latin typeface="Calibri"/>
                <a:cs typeface="Calibri"/>
              </a:rPr>
              <a:t>in </a:t>
            </a:r>
            <a:r>
              <a:rPr sz="2200" b="1" i="1" spc="-20" dirty="0">
                <a:latin typeface="Calibri"/>
                <a:cs typeface="Calibri"/>
              </a:rPr>
              <a:t>question fall </a:t>
            </a:r>
            <a:r>
              <a:rPr sz="2200" b="1" i="1" spc="-15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under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fair</a:t>
            </a:r>
            <a:r>
              <a:rPr sz="2200" b="1" i="1" spc="-15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use</a:t>
            </a:r>
            <a:r>
              <a:rPr sz="2200" b="1" i="1" dirty="0">
                <a:latin typeface="Calibri"/>
                <a:cs typeface="Calibri"/>
              </a:rPr>
              <a:t> of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such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-30" dirty="0">
                <a:latin typeface="Calibri"/>
                <a:cs typeface="Calibri"/>
              </a:rPr>
              <a:t>content.</a:t>
            </a:r>
            <a:r>
              <a:rPr sz="2200" b="1" i="1" spc="-25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However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we</a:t>
            </a:r>
            <a:r>
              <a:rPr sz="2200" b="1" i="1" spc="5" dirty="0">
                <a:latin typeface="Calibri"/>
                <a:cs typeface="Calibri"/>
              </a:rPr>
              <a:t> honor  </a:t>
            </a:r>
            <a:r>
              <a:rPr sz="2200" b="1" i="1" spc="-10" dirty="0">
                <a:latin typeface="Calibri"/>
                <a:cs typeface="Calibri"/>
              </a:rPr>
              <a:t>the</a:t>
            </a:r>
            <a:r>
              <a:rPr sz="2200" b="1" i="1" spc="47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copyright </a:t>
            </a:r>
            <a:r>
              <a:rPr sz="2200" b="1" i="1" spc="-1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holder's</a:t>
            </a:r>
            <a:r>
              <a:rPr sz="2200" b="1" i="1" spc="13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rights</a:t>
            </a:r>
            <a:r>
              <a:rPr sz="2200" b="1" i="1" spc="11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and</a:t>
            </a:r>
            <a:r>
              <a:rPr sz="2200" b="1" i="1" spc="14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the</a:t>
            </a:r>
            <a:r>
              <a:rPr sz="2200" b="1" i="1" spc="135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video</a:t>
            </a:r>
            <a:r>
              <a:rPr sz="2200" b="1" i="1" spc="15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shall</a:t>
            </a:r>
            <a:r>
              <a:rPr sz="2200" b="1" i="1" spc="13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be</a:t>
            </a:r>
            <a:r>
              <a:rPr sz="2200" b="1" i="1" spc="160" dirty="0">
                <a:latin typeface="Calibri"/>
                <a:cs typeface="Calibri"/>
              </a:rPr>
              <a:t> </a:t>
            </a:r>
            <a:r>
              <a:rPr sz="2200" b="1" i="1" spc="-25" dirty="0">
                <a:latin typeface="Calibri"/>
                <a:cs typeface="Calibri"/>
              </a:rPr>
              <a:t>deleted</a:t>
            </a:r>
            <a:r>
              <a:rPr sz="2200" b="1" i="1" spc="14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from</a:t>
            </a:r>
            <a:r>
              <a:rPr sz="2200" b="1" i="1" spc="13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our</a:t>
            </a:r>
            <a:r>
              <a:rPr sz="2200" b="1" i="1" spc="14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channel</a:t>
            </a:r>
            <a:r>
              <a:rPr sz="2200" b="1" i="1" spc="130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in</a:t>
            </a:r>
            <a:r>
              <a:rPr sz="2200" b="1" i="1" spc="120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case </a:t>
            </a:r>
            <a:r>
              <a:rPr sz="2200" b="1" i="1" spc="-484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of</a:t>
            </a:r>
            <a:r>
              <a:rPr sz="2200" b="1" i="1" spc="15" dirty="0">
                <a:latin typeface="Calibri"/>
                <a:cs typeface="Calibri"/>
              </a:rPr>
              <a:t> </a:t>
            </a:r>
            <a:r>
              <a:rPr sz="2200" b="1" i="1" spc="-25" dirty="0">
                <a:latin typeface="Calibri"/>
                <a:cs typeface="Calibri"/>
              </a:rPr>
              <a:t>any</a:t>
            </a:r>
            <a:r>
              <a:rPr sz="2200" b="1" i="1" spc="-15" dirty="0">
                <a:latin typeface="Calibri"/>
                <a:cs typeface="Calibri"/>
              </a:rPr>
              <a:t> such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claim</a:t>
            </a:r>
            <a:r>
              <a:rPr sz="2200" b="1" i="1" spc="-45" dirty="0">
                <a:latin typeface="Calibri"/>
                <a:cs typeface="Calibri"/>
              </a:rPr>
              <a:t> </a:t>
            </a:r>
            <a:r>
              <a:rPr sz="2200" b="1" i="1" spc="-20" dirty="0">
                <a:latin typeface="Calibri"/>
                <a:cs typeface="Calibri"/>
              </a:rPr>
              <a:t>received</a:t>
            </a:r>
            <a:r>
              <a:rPr sz="2200" b="1" i="1" spc="-10" dirty="0">
                <a:latin typeface="Calibri"/>
                <a:cs typeface="Calibri"/>
              </a:rPr>
              <a:t> </a:t>
            </a:r>
            <a:r>
              <a:rPr sz="2200" b="1" i="1" spc="-15" dirty="0">
                <a:latin typeface="Calibri"/>
                <a:cs typeface="Calibri"/>
              </a:rPr>
              <a:t>by</a:t>
            </a:r>
            <a:r>
              <a:rPr sz="2200" b="1" i="1" spc="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us</a:t>
            </a:r>
            <a:r>
              <a:rPr sz="2200" b="1" i="1" spc="-5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or </a:t>
            </a:r>
            <a:r>
              <a:rPr sz="2200" b="1" i="1" spc="-20" dirty="0">
                <a:latin typeface="Calibri"/>
                <a:cs typeface="Calibri"/>
              </a:rPr>
              <a:t>reported</a:t>
            </a:r>
            <a:r>
              <a:rPr sz="2200" b="1" i="1" spc="30" dirty="0">
                <a:latin typeface="Calibri"/>
                <a:cs typeface="Calibri"/>
              </a:rPr>
              <a:t> </a:t>
            </a:r>
            <a:r>
              <a:rPr sz="2200" b="1" i="1" spc="-35" dirty="0">
                <a:latin typeface="Calibri"/>
                <a:cs typeface="Calibri"/>
              </a:rPr>
              <a:t>to</a:t>
            </a:r>
            <a:r>
              <a:rPr sz="2200" b="1" i="1" spc="10" dirty="0">
                <a:latin typeface="Calibri"/>
                <a:cs typeface="Calibri"/>
              </a:rPr>
              <a:t> </a:t>
            </a:r>
            <a:r>
              <a:rPr sz="2200" b="1" i="1" dirty="0">
                <a:latin typeface="Calibri"/>
                <a:cs typeface="Calibri"/>
              </a:rPr>
              <a:t>us.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43237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Different</a:t>
            </a:r>
            <a:r>
              <a:rPr sz="4000" spc="-150" dirty="0"/>
              <a:t> </a:t>
            </a:r>
            <a:r>
              <a:rPr sz="4000" spc="-25" dirty="0"/>
              <a:t>views</a:t>
            </a:r>
            <a:r>
              <a:rPr sz="4000" spc="-10" dirty="0"/>
              <a:t> </a:t>
            </a:r>
            <a:r>
              <a:rPr sz="4000" dirty="0"/>
              <a:t>of</a:t>
            </a:r>
            <a:r>
              <a:rPr sz="4000" spc="-75" dirty="0"/>
              <a:t> </a:t>
            </a:r>
            <a:r>
              <a:rPr sz="4000" spc="-10" dirty="0"/>
              <a:t>OS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2286000" y="1973579"/>
            <a:ext cx="6391910" cy="4866640"/>
            <a:chOff x="2286000" y="1973579"/>
            <a:chExt cx="6391910" cy="4866640"/>
          </a:xfrm>
        </p:grpSpPr>
        <p:sp>
          <p:nvSpPr>
            <p:cNvPr id="14" name="object 14"/>
            <p:cNvSpPr/>
            <p:nvPr/>
          </p:nvSpPr>
          <p:spPr>
            <a:xfrm>
              <a:off x="6451092" y="5815583"/>
              <a:ext cx="140335" cy="1024255"/>
            </a:xfrm>
            <a:custGeom>
              <a:avLst/>
              <a:gdLst/>
              <a:ahLst/>
              <a:cxnLst/>
              <a:rect l="l" t="t" r="r" b="b"/>
              <a:pathLst>
                <a:path w="140334" h="1024254">
                  <a:moveTo>
                    <a:pt x="0" y="1024128"/>
                  </a:moveTo>
                  <a:lnTo>
                    <a:pt x="0" y="147828"/>
                  </a:lnTo>
                  <a:lnTo>
                    <a:pt x="140207" y="0"/>
                  </a:lnTo>
                  <a:lnTo>
                    <a:pt x="140207" y="794003"/>
                  </a:lnTo>
                  <a:lnTo>
                    <a:pt x="0" y="10241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86000" y="5815583"/>
              <a:ext cx="4305300" cy="147955"/>
            </a:xfrm>
            <a:custGeom>
              <a:avLst/>
              <a:gdLst/>
              <a:ahLst/>
              <a:cxnLst/>
              <a:rect l="l" t="t" r="r" b="b"/>
              <a:pathLst>
                <a:path w="4305300" h="147954">
                  <a:moveTo>
                    <a:pt x="4165092" y="147828"/>
                  </a:moveTo>
                  <a:lnTo>
                    <a:pt x="0" y="147828"/>
                  </a:lnTo>
                  <a:lnTo>
                    <a:pt x="524256" y="0"/>
                  </a:lnTo>
                  <a:lnTo>
                    <a:pt x="4305300" y="0"/>
                  </a:lnTo>
                  <a:lnTo>
                    <a:pt x="4165092" y="147828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6771" y="4878323"/>
              <a:ext cx="195580" cy="1082040"/>
            </a:xfrm>
            <a:custGeom>
              <a:avLst/>
              <a:gdLst/>
              <a:ahLst/>
              <a:cxnLst/>
              <a:rect l="l" t="t" r="r" b="b"/>
              <a:pathLst>
                <a:path w="195579" h="1082039">
                  <a:moveTo>
                    <a:pt x="0" y="1082040"/>
                  </a:moveTo>
                  <a:lnTo>
                    <a:pt x="0" y="207264"/>
                  </a:lnTo>
                  <a:lnTo>
                    <a:pt x="195072" y="0"/>
                  </a:lnTo>
                  <a:lnTo>
                    <a:pt x="195072" y="874776"/>
                  </a:lnTo>
                  <a:lnTo>
                    <a:pt x="0" y="108204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2427" y="4878323"/>
              <a:ext cx="3709670" cy="207645"/>
            </a:xfrm>
            <a:custGeom>
              <a:avLst/>
              <a:gdLst/>
              <a:ahLst/>
              <a:cxnLst/>
              <a:rect l="l" t="t" r="r" b="b"/>
              <a:pathLst>
                <a:path w="3709670" h="207645">
                  <a:moveTo>
                    <a:pt x="3514343" y="207264"/>
                  </a:moveTo>
                  <a:lnTo>
                    <a:pt x="0" y="207264"/>
                  </a:lnTo>
                  <a:lnTo>
                    <a:pt x="196596" y="0"/>
                  </a:lnTo>
                  <a:lnTo>
                    <a:pt x="3709416" y="0"/>
                  </a:lnTo>
                  <a:lnTo>
                    <a:pt x="3514343" y="207264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7964" y="4006596"/>
              <a:ext cx="196850" cy="1082040"/>
            </a:xfrm>
            <a:custGeom>
              <a:avLst/>
              <a:gdLst/>
              <a:ahLst/>
              <a:cxnLst/>
              <a:rect l="l" t="t" r="r" b="b"/>
              <a:pathLst>
                <a:path w="196850" h="1082039">
                  <a:moveTo>
                    <a:pt x="0" y="1082039"/>
                  </a:moveTo>
                  <a:lnTo>
                    <a:pt x="0" y="205739"/>
                  </a:lnTo>
                  <a:lnTo>
                    <a:pt x="196596" y="0"/>
                  </a:lnTo>
                  <a:lnTo>
                    <a:pt x="196596" y="874775"/>
                  </a:lnTo>
                  <a:lnTo>
                    <a:pt x="0" y="108203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5224" y="4006596"/>
              <a:ext cx="3069590" cy="205740"/>
            </a:xfrm>
            <a:custGeom>
              <a:avLst/>
              <a:gdLst/>
              <a:ahLst/>
              <a:cxnLst/>
              <a:rect l="l" t="t" r="r" b="b"/>
              <a:pathLst>
                <a:path w="3069590" h="205739">
                  <a:moveTo>
                    <a:pt x="2872740" y="205739"/>
                  </a:moveTo>
                  <a:lnTo>
                    <a:pt x="0" y="205739"/>
                  </a:lnTo>
                  <a:lnTo>
                    <a:pt x="196595" y="0"/>
                  </a:lnTo>
                  <a:lnTo>
                    <a:pt x="3069336" y="0"/>
                  </a:lnTo>
                  <a:lnTo>
                    <a:pt x="2872740" y="20573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26023" y="3125724"/>
              <a:ext cx="196850" cy="1083945"/>
            </a:xfrm>
            <a:custGeom>
              <a:avLst/>
              <a:gdLst/>
              <a:ahLst/>
              <a:cxnLst/>
              <a:rect l="l" t="t" r="r" b="b"/>
              <a:pathLst>
                <a:path w="196850" h="1083945">
                  <a:moveTo>
                    <a:pt x="0" y="1083564"/>
                  </a:moveTo>
                  <a:lnTo>
                    <a:pt x="0" y="207264"/>
                  </a:lnTo>
                  <a:lnTo>
                    <a:pt x="196596" y="0"/>
                  </a:lnTo>
                  <a:lnTo>
                    <a:pt x="196596" y="876300"/>
                  </a:lnTo>
                  <a:lnTo>
                    <a:pt x="0" y="108356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09543" y="3125724"/>
              <a:ext cx="2513330" cy="207645"/>
            </a:xfrm>
            <a:custGeom>
              <a:avLst/>
              <a:gdLst/>
              <a:ahLst/>
              <a:cxnLst/>
              <a:rect l="l" t="t" r="r" b="b"/>
              <a:pathLst>
                <a:path w="2513329" h="207645">
                  <a:moveTo>
                    <a:pt x="2316479" y="207264"/>
                  </a:moveTo>
                  <a:lnTo>
                    <a:pt x="0" y="207264"/>
                  </a:lnTo>
                  <a:lnTo>
                    <a:pt x="196596" y="0"/>
                  </a:lnTo>
                  <a:lnTo>
                    <a:pt x="2513075" y="0"/>
                  </a:lnTo>
                  <a:lnTo>
                    <a:pt x="2316479" y="207264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09543" y="3332988"/>
              <a:ext cx="2316480" cy="876300"/>
            </a:xfrm>
            <a:custGeom>
              <a:avLst/>
              <a:gdLst/>
              <a:ahLst/>
              <a:cxnLst/>
              <a:rect l="l" t="t" r="r" b="b"/>
              <a:pathLst>
                <a:path w="2316479" h="876300">
                  <a:moveTo>
                    <a:pt x="2316479" y="876300"/>
                  </a:moveTo>
                  <a:lnTo>
                    <a:pt x="0" y="876300"/>
                  </a:lnTo>
                  <a:lnTo>
                    <a:pt x="0" y="0"/>
                  </a:lnTo>
                  <a:lnTo>
                    <a:pt x="2316479" y="0"/>
                  </a:lnTo>
                  <a:lnTo>
                    <a:pt x="2316479" y="87630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81344" y="2749296"/>
              <a:ext cx="1732914" cy="684530"/>
            </a:xfrm>
            <a:custGeom>
              <a:avLst/>
              <a:gdLst/>
              <a:ahLst/>
              <a:cxnLst/>
              <a:rect l="l" t="t" r="r" b="b"/>
              <a:pathLst>
                <a:path w="1732915" h="684529">
                  <a:moveTo>
                    <a:pt x="1597151" y="684275"/>
                  </a:moveTo>
                  <a:lnTo>
                    <a:pt x="115823" y="684275"/>
                  </a:lnTo>
                  <a:lnTo>
                    <a:pt x="57911" y="678179"/>
                  </a:lnTo>
                  <a:lnTo>
                    <a:pt x="39623" y="658368"/>
                  </a:lnTo>
                  <a:lnTo>
                    <a:pt x="0" y="632460"/>
                  </a:lnTo>
                  <a:lnTo>
                    <a:pt x="0" y="53339"/>
                  </a:lnTo>
                  <a:lnTo>
                    <a:pt x="39623" y="27432"/>
                  </a:lnTo>
                  <a:lnTo>
                    <a:pt x="57911" y="6096"/>
                  </a:lnTo>
                  <a:lnTo>
                    <a:pt x="115823" y="0"/>
                  </a:lnTo>
                  <a:lnTo>
                    <a:pt x="1597151" y="0"/>
                  </a:lnTo>
                  <a:lnTo>
                    <a:pt x="1655063" y="6096"/>
                  </a:lnTo>
                  <a:lnTo>
                    <a:pt x="1694687" y="27432"/>
                  </a:lnTo>
                  <a:lnTo>
                    <a:pt x="1732787" y="53339"/>
                  </a:lnTo>
                  <a:lnTo>
                    <a:pt x="1732787" y="632460"/>
                  </a:lnTo>
                  <a:lnTo>
                    <a:pt x="1694687" y="658368"/>
                  </a:lnTo>
                  <a:lnTo>
                    <a:pt x="1655063" y="678179"/>
                  </a:lnTo>
                  <a:lnTo>
                    <a:pt x="1597151" y="684275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75247" y="2743199"/>
              <a:ext cx="1744980" cy="696595"/>
            </a:xfrm>
            <a:custGeom>
              <a:avLst/>
              <a:gdLst/>
              <a:ahLst/>
              <a:cxnLst/>
              <a:rect l="l" t="t" r="r" b="b"/>
              <a:pathLst>
                <a:path w="1744979" h="696595">
                  <a:moveTo>
                    <a:pt x="57325" y="28956"/>
                  </a:moveTo>
                  <a:lnTo>
                    <a:pt x="41148" y="28956"/>
                  </a:lnTo>
                  <a:lnTo>
                    <a:pt x="42672" y="27432"/>
                  </a:lnTo>
                  <a:lnTo>
                    <a:pt x="59436" y="9144"/>
                  </a:lnTo>
                  <a:lnTo>
                    <a:pt x="60960" y="7620"/>
                  </a:lnTo>
                  <a:lnTo>
                    <a:pt x="62484" y="7620"/>
                  </a:lnTo>
                  <a:lnTo>
                    <a:pt x="64008" y="6096"/>
                  </a:lnTo>
                  <a:lnTo>
                    <a:pt x="120396" y="0"/>
                  </a:lnTo>
                  <a:lnTo>
                    <a:pt x="121920" y="12192"/>
                  </a:lnTo>
                  <a:lnTo>
                    <a:pt x="79629" y="16764"/>
                  </a:lnTo>
                  <a:lnTo>
                    <a:pt x="68580" y="16764"/>
                  </a:lnTo>
                  <a:lnTo>
                    <a:pt x="65532" y="18288"/>
                  </a:lnTo>
                  <a:lnTo>
                    <a:pt x="67173" y="18288"/>
                  </a:lnTo>
                  <a:lnTo>
                    <a:pt x="57325" y="28956"/>
                  </a:lnTo>
                  <a:close/>
                </a:path>
                <a:path w="1744979" h="696595">
                  <a:moveTo>
                    <a:pt x="1732788" y="62015"/>
                  </a:moveTo>
                  <a:lnTo>
                    <a:pt x="1696212" y="38100"/>
                  </a:lnTo>
                  <a:lnTo>
                    <a:pt x="1658112" y="18288"/>
                  </a:lnTo>
                  <a:lnTo>
                    <a:pt x="1661160" y="18288"/>
                  </a:lnTo>
                  <a:lnTo>
                    <a:pt x="1603248" y="12192"/>
                  </a:lnTo>
                  <a:lnTo>
                    <a:pt x="121920" y="12192"/>
                  </a:lnTo>
                  <a:lnTo>
                    <a:pt x="121920" y="0"/>
                  </a:lnTo>
                  <a:lnTo>
                    <a:pt x="1604771" y="0"/>
                  </a:lnTo>
                  <a:lnTo>
                    <a:pt x="1661160" y="6096"/>
                  </a:lnTo>
                  <a:lnTo>
                    <a:pt x="1662684" y="7620"/>
                  </a:lnTo>
                  <a:lnTo>
                    <a:pt x="1664208" y="7620"/>
                  </a:lnTo>
                  <a:lnTo>
                    <a:pt x="1703832" y="27432"/>
                  </a:lnTo>
                  <a:lnTo>
                    <a:pt x="1743456" y="54864"/>
                  </a:lnTo>
                  <a:lnTo>
                    <a:pt x="1744979" y="54864"/>
                  </a:lnTo>
                  <a:lnTo>
                    <a:pt x="1744979" y="59436"/>
                  </a:lnTo>
                  <a:lnTo>
                    <a:pt x="1732788" y="59436"/>
                  </a:lnTo>
                  <a:lnTo>
                    <a:pt x="1732788" y="62015"/>
                  </a:lnTo>
                  <a:close/>
                </a:path>
                <a:path w="1744979" h="696595">
                  <a:moveTo>
                    <a:pt x="65532" y="18288"/>
                  </a:moveTo>
                  <a:lnTo>
                    <a:pt x="68580" y="16764"/>
                  </a:lnTo>
                  <a:lnTo>
                    <a:pt x="67355" y="18090"/>
                  </a:lnTo>
                  <a:lnTo>
                    <a:pt x="65532" y="18288"/>
                  </a:lnTo>
                  <a:close/>
                </a:path>
                <a:path w="1744979" h="696595">
                  <a:moveTo>
                    <a:pt x="67355" y="18090"/>
                  </a:moveTo>
                  <a:lnTo>
                    <a:pt x="68580" y="16764"/>
                  </a:lnTo>
                  <a:lnTo>
                    <a:pt x="79629" y="16764"/>
                  </a:lnTo>
                  <a:lnTo>
                    <a:pt x="67355" y="18090"/>
                  </a:lnTo>
                  <a:close/>
                </a:path>
                <a:path w="1744979" h="696595">
                  <a:moveTo>
                    <a:pt x="67173" y="18288"/>
                  </a:moveTo>
                  <a:lnTo>
                    <a:pt x="65532" y="18288"/>
                  </a:lnTo>
                  <a:lnTo>
                    <a:pt x="67355" y="18090"/>
                  </a:lnTo>
                  <a:lnTo>
                    <a:pt x="67173" y="18288"/>
                  </a:lnTo>
                  <a:close/>
                </a:path>
                <a:path w="1744979" h="696595">
                  <a:moveTo>
                    <a:pt x="42347" y="27656"/>
                  </a:moveTo>
                  <a:lnTo>
                    <a:pt x="42554" y="27432"/>
                  </a:lnTo>
                  <a:lnTo>
                    <a:pt x="42347" y="27656"/>
                  </a:lnTo>
                  <a:close/>
                </a:path>
                <a:path w="1744979" h="696595">
                  <a:moveTo>
                    <a:pt x="41148" y="28956"/>
                  </a:moveTo>
                  <a:lnTo>
                    <a:pt x="42347" y="27656"/>
                  </a:lnTo>
                  <a:lnTo>
                    <a:pt x="42672" y="27432"/>
                  </a:lnTo>
                  <a:lnTo>
                    <a:pt x="41148" y="28956"/>
                  </a:lnTo>
                  <a:close/>
                </a:path>
                <a:path w="1744979" h="696595">
                  <a:moveTo>
                    <a:pt x="42176" y="668712"/>
                  </a:moveTo>
                  <a:lnTo>
                    <a:pt x="3048" y="643128"/>
                  </a:lnTo>
                  <a:lnTo>
                    <a:pt x="0" y="640080"/>
                  </a:lnTo>
                  <a:lnTo>
                    <a:pt x="0" y="57912"/>
                  </a:lnTo>
                  <a:lnTo>
                    <a:pt x="1524" y="54864"/>
                  </a:lnTo>
                  <a:lnTo>
                    <a:pt x="3048" y="54864"/>
                  </a:lnTo>
                  <a:lnTo>
                    <a:pt x="42347" y="27656"/>
                  </a:lnTo>
                  <a:lnTo>
                    <a:pt x="41148" y="28956"/>
                  </a:lnTo>
                  <a:lnTo>
                    <a:pt x="57325" y="28956"/>
                  </a:lnTo>
                  <a:lnTo>
                    <a:pt x="50292" y="36576"/>
                  </a:lnTo>
                  <a:lnTo>
                    <a:pt x="50292" y="38100"/>
                  </a:lnTo>
                  <a:lnTo>
                    <a:pt x="48768" y="38100"/>
                  </a:lnTo>
                  <a:lnTo>
                    <a:pt x="17391" y="59436"/>
                  </a:lnTo>
                  <a:lnTo>
                    <a:pt x="12192" y="59436"/>
                  </a:lnTo>
                  <a:lnTo>
                    <a:pt x="10668" y="64008"/>
                  </a:lnTo>
                  <a:lnTo>
                    <a:pt x="12192" y="64008"/>
                  </a:lnTo>
                  <a:lnTo>
                    <a:pt x="12192" y="632460"/>
                  </a:lnTo>
                  <a:lnTo>
                    <a:pt x="10668" y="632460"/>
                  </a:lnTo>
                  <a:lnTo>
                    <a:pt x="12192" y="638556"/>
                  </a:lnTo>
                  <a:lnTo>
                    <a:pt x="19632" y="638556"/>
                  </a:lnTo>
                  <a:lnTo>
                    <a:pt x="48768" y="658367"/>
                  </a:lnTo>
                  <a:lnTo>
                    <a:pt x="50292" y="659892"/>
                  </a:lnTo>
                  <a:lnTo>
                    <a:pt x="57325" y="667512"/>
                  </a:lnTo>
                  <a:lnTo>
                    <a:pt x="41148" y="667512"/>
                  </a:lnTo>
                  <a:lnTo>
                    <a:pt x="42176" y="668712"/>
                  </a:lnTo>
                  <a:close/>
                </a:path>
                <a:path w="1744979" h="696595">
                  <a:moveTo>
                    <a:pt x="10668" y="64008"/>
                  </a:moveTo>
                  <a:lnTo>
                    <a:pt x="12192" y="59436"/>
                  </a:lnTo>
                  <a:lnTo>
                    <a:pt x="12192" y="62971"/>
                  </a:lnTo>
                  <a:lnTo>
                    <a:pt x="10668" y="64008"/>
                  </a:lnTo>
                  <a:close/>
                </a:path>
                <a:path w="1744979" h="696595">
                  <a:moveTo>
                    <a:pt x="12192" y="62971"/>
                  </a:moveTo>
                  <a:lnTo>
                    <a:pt x="12192" y="59436"/>
                  </a:lnTo>
                  <a:lnTo>
                    <a:pt x="17391" y="59436"/>
                  </a:lnTo>
                  <a:lnTo>
                    <a:pt x="12192" y="62971"/>
                  </a:lnTo>
                  <a:close/>
                </a:path>
                <a:path w="1744979" h="696595">
                  <a:moveTo>
                    <a:pt x="1735836" y="64008"/>
                  </a:moveTo>
                  <a:lnTo>
                    <a:pt x="1732788" y="62015"/>
                  </a:lnTo>
                  <a:lnTo>
                    <a:pt x="1732788" y="59436"/>
                  </a:lnTo>
                  <a:lnTo>
                    <a:pt x="1735836" y="64008"/>
                  </a:lnTo>
                  <a:close/>
                </a:path>
                <a:path w="1744979" h="696595">
                  <a:moveTo>
                    <a:pt x="1744979" y="64008"/>
                  </a:moveTo>
                  <a:lnTo>
                    <a:pt x="1735836" y="64008"/>
                  </a:lnTo>
                  <a:lnTo>
                    <a:pt x="1732788" y="59436"/>
                  </a:lnTo>
                  <a:lnTo>
                    <a:pt x="1744979" y="59436"/>
                  </a:lnTo>
                  <a:lnTo>
                    <a:pt x="1744979" y="64008"/>
                  </a:lnTo>
                  <a:close/>
                </a:path>
                <a:path w="1744979" h="696595">
                  <a:moveTo>
                    <a:pt x="1732788" y="634532"/>
                  </a:moveTo>
                  <a:lnTo>
                    <a:pt x="1732788" y="62015"/>
                  </a:lnTo>
                  <a:lnTo>
                    <a:pt x="1735836" y="64008"/>
                  </a:lnTo>
                  <a:lnTo>
                    <a:pt x="1744979" y="64008"/>
                  </a:lnTo>
                  <a:lnTo>
                    <a:pt x="1744979" y="632460"/>
                  </a:lnTo>
                  <a:lnTo>
                    <a:pt x="1735836" y="632460"/>
                  </a:lnTo>
                  <a:lnTo>
                    <a:pt x="1732788" y="634532"/>
                  </a:lnTo>
                  <a:close/>
                </a:path>
                <a:path w="1744979" h="696595">
                  <a:moveTo>
                    <a:pt x="12192" y="64008"/>
                  </a:moveTo>
                  <a:lnTo>
                    <a:pt x="10668" y="64008"/>
                  </a:lnTo>
                  <a:lnTo>
                    <a:pt x="12192" y="62971"/>
                  </a:lnTo>
                  <a:lnTo>
                    <a:pt x="12192" y="64008"/>
                  </a:lnTo>
                  <a:close/>
                </a:path>
                <a:path w="1744979" h="696595">
                  <a:moveTo>
                    <a:pt x="12192" y="638556"/>
                  </a:moveTo>
                  <a:lnTo>
                    <a:pt x="10668" y="632460"/>
                  </a:lnTo>
                  <a:lnTo>
                    <a:pt x="12192" y="633496"/>
                  </a:lnTo>
                  <a:lnTo>
                    <a:pt x="12192" y="638556"/>
                  </a:lnTo>
                  <a:close/>
                </a:path>
                <a:path w="1744979" h="696595">
                  <a:moveTo>
                    <a:pt x="12192" y="633496"/>
                  </a:moveTo>
                  <a:lnTo>
                    <a:pt x="10668" y="632460"/>
                  </a:lnTo>
                  <a:lnTo>
                    <a:pt x="12192" y="632460"/>
                  </a:lnTo>
                  <a:lnTo>
                    <a:pt x="12192" y="633496"/>
                  </a:lnTo>
                  <a:close/>
                </a:path>
                <a:path w="1744979" h="696595">
                  <a:moveTo>
                    <a:pt x="1732788" y="638556"/>
                  </a:moveTo>
                  <a:lnTo>
                    <a:pt x="1732788" y="634532"/>
                  </a:lnTo>
                  <a:lnTo>
                    <a:pt x="1735836" y="632460"/>
                  </a:lnTo>
                  <a:lnTo>
                    <a:pt x="1732788" y="638556"/>
                  </a:lnTo>
                  <a:close/>
                </a:path>
                <a:path w="1744979" h="696595">
                  <a:moveTo>
                    <a:pt x="1744979" y="638556"/>
                  </a:moveTo>
                  <a:lnTo>
                    <a:pt x="1732788" y="638556"/>
                  </a:lnTo>
                  <a:lnTo>
                    <a:pt x="1735836" y="632460"/>
                  </a:lnTo>
                  <a:lnTo>
                    <a:pt x="1744979" y="632460"/>
                  </a:lnTo>
                  <a:lnTo>
                    <a:pt x="1744979" y="638556"/>
                  </a:lnTo>
                  <a:close/>
                </a:path>
                <a:path w="1744979" h="696595">
                  <a:moveTo>
                    <a:pt x="19632" y="638556"/>
                  </a:moveTo>
                  <a:lnTo>
                    <a:pt x="12192" y="638556"/>
                  </a:lnTo>
                  <a:lnTo>
                    <a:pt x="12192" y="633496"/>
                  </a:lnTo>
                  <a:lnTo>
                    <a:pt x="19632" y="638556"/>
                  </a:lnTo>
                  <a:close/>
                </a:path>
                <a:path w="1744979" h="696595">
                  <a:moveTo>
                    <a:pt x="1684019" y="679704"/>
                  </a:moveTo>
                  <a:lnTo>
                    <a:pt x="1658112" y="679704"/>
                  </a:lnTo>
                  <a:lnTo>
                    <a:pt x="1661160" y="678180"/>
                  </a:lnTo>
                  <a:lnTo>
                    <a:pt x="1660942" y="678180"/>
                  </a:lnTo>
                  <a:lnTo>
                    <a:pt x="1697736" y="658367"/>
                  </a:lnTo>
                  <a:lnTo>
                    <a:pt x="1732788" y="634532"/>
                  </a:lnTo>
                  <a:lnTo>
                    <a:pt x="1732788" y="638556"/>
                  </a:lnTo>
                  <a:lnTo>
                    <a:pt x="1744979" y="638556"/>
                  </a:lnTo>
                  <a:lnTo>
                    <a:pt x="1744979" y="641604"/>
                  </a:lnTo>
                  <a:lnTo>
                    <a:pt x="1743456" y="643128"/>
                  </a:lnTo>
                  <a:lnTo>
                    <a:pt x="1703832" y="669036"/>
                  </a:lnTo>
                  <a:lnTo>
                    <a:pt x="1686850" y="678180"/>
                  </a:lnTo>
                  <a:lnTo>
                    <a:pt x="1661160" y="678180"/>
                  </a:lnTo>
                  <a:lnTo>
                    <a:pt x="1660889" y="678208"/>
                  </a:lnTo>
                  <a:lnTo>
                    <a:pt x="1686797" y="678208"/>
                  </a:lnTo>
                  <a:lnTo>
                    <a:pt x="1684019" y="679704"/>
                  </a:lnTo>
                  <a:close/>
                </a:path>
                <a:path w="1744979" h="696595">
                  <a:moveTo>
                    <a:pt x="42672" y="669036"/>
                  </a:moveTo>
                  <a:lnTo>
                    <a:pt x="42176" y="668712"/>
                  </a:lnTo>
                  <a:lnTo>
                    <a:pt x="41148" y="667512"/>
                  </a:lnTo>
                  <a:lnTo>
                    <a:pt x="42672" y="669036"/>
                  </a:lnTo>
                  <a:close/>
                </a:path>
                <a:path w="1744979" h="696595">
                  <a:moveTo>
                    <a:pt x="58732" y="669036"/>
                  </a:moveTo>
                  <a:lnTo>
                    <a:pt x="42672" y="669036"/>
                  </a:lnTo>
                  <a:lnTo>
                    <a:pt x="41148" y="667512"/>
                  </a:lnTo>
                  <a:lnTo>
                    <a:pt x="57325" y="667512"/>
                  </a:lnTo>
                  <a:lnTo>
                    <a:pt x="58732" y="669036"/>
                  </a:lnTo>
                  <a:close/>
                </a:path>
                <a:path w="1744979" h="696595">
                  <a:moveTo>
                    <a:pt x="1664208" y="690371"/>
                  </a:moveTo>
                  <a:lnTo>
                    <a:pt x="60960" y="690371"/>
                  </a:lnTo>
                  <a:lnTo>
                    <a:pt x="59436" y="688848"/>
                  </a:lnTo>
                  <a:lnTo>
                    <a:pt x="42176" y="668712"/>
                  </a:lnTo>
                  <a:lnTo>
                    <a:pt x="42672" y="669036"/>
                  </a:lnTo>
                  <a:lnTo>
                    <a:pt x="58732" y="669036"/>
                  </a:lnTo>
                  <a:lnTo>
                    <a:pt x="67173" y="678180"/>
                  </a:lnTo>
                  <a:lnTo>
                    <a:pt x="65532" y="678180"/>
                  </a:lnTo>
                  <a:lnTo>
                    <a:pt x="68580" y="679704"/>
                  </a:lnTo>
                  <a:lnTo>
                    <a:pt x="79629" y="679704"/>
                  </a:lnTo>
                  <a:lnTo>
                    <a:pt x="121920" y="684276"/>
                  </a:lnTo>
                  <a:lnTo>
                    <a:pt x="1675529" y="684276"/>
                  </a:lnTo>
                  <a:lnTo>
                    <a:pt x="1664208" y="690371"/>
                  </a:lnTo>
                  <a:close/>
                </a:path>
                <a:path w="1744979" h="696595">
                  <a:moveTo>
                    <a:pt x="68580" y="679704"/>
                  </a:moveTo>
                  <a:lnTo>
                    <a:pt x="65532" y="678180"/>
                  </a:lnTo>
                  <a:lnTo>
                    <a:pt x="67355" y="678377"/>
                  </a:lnTo>
                  <a:lnTo>
                    <a:pt x="68580" y="679704"/>
                  </a:lnTo>
                  <a:close/>
                </a:path>
                <a:path w="1744979" h="696595">
                  <a:moveTo>
                    <a:pt x="67355" y="678377"/>
                  </a:moveTo>
                  <a:lnTo>
                    <a:pt x="65532" y="678180"/>
                  </a:lnTo>
                  <a:lnTo>
                    <a:pt x="67173" y="678180"/>
                  </a:lnTo>
                  <a:lnTo>
                    <a:pt x="67355" y="678377"/>
                  </a:lnTo>
                  <a:close/>
                </a:path>
                <a:path w="1744979" h="696595">
                  <a:moveTo>
                    <a:pt x="1658112" y="679704"/>
                  </a:moveTo>
                  <a:lnTo>
                    <a:pt x="1660889" y="678208"/>
                  </a:lnTo>
                  <a:lnTo>
                    <a:pt x="1661160" y="678180"/>
                  </a:lnTo>
                  <a:lnTo>
                    <a:pt x="1658112" y="679704"/>
                  </a:lnTo>
                  <a:close/>
                </a:path>
                <a:path w="1744979" h="696595">
                  <a:moveTo>
                    <a:pt x="1675529" y="684276"/>
                  </a:moveTo>
                  <a:lnTo>
                    <a:pt x="1603248" y="684276"/>
                  </a:lnTo>
                  <a:lnTo>
                    <a:pt x="1660889" y="678208"/>
                  </a:lnTo>
                  <a:lnTo>
                    <a:pt x="1658112" y="679704"/>
                  </a:lnTo>
                  <a:lnTo>
                    <a:pt x="1684019" y="679704"/>
                  </a:lnTo>
                  <a:lnTo>
                    <a:pt x="1675529" y="684276"/>
                  </a:lnTo>
                  <a:close/>
                </a:path>
                <a:path w="1744979" h="696595">
                  <a:moveTo>
                    <a:pt x="79629" y="679704"/>
                  </a:moveTo>
                  <a:lnTo>
                    <a:pt x="68580" y="679704"/>
                  </a:lnTo>
                  <a:lnTo>
                    <a:pt x="67355" y="678377"/>
                  </a:lnTo>
                  <a:lnTo>
                    <a:pt x="79629" y="679704"/>
                  </a:lnTo>
                  <a:close/>
                </a:path>
                <a:path w="1744979" h="696595">
                  <a:moveTo>
                    <a:pt x="1603248" y="696467"/>
                  </a:moveTo>
                  <a:lnTo>
                    <a:pt x="120396" y="696467"/>
                  </a:lnTo>
                  <a:lnTo>
                    <a:pt x="64008" y="690371"/>
                  </a:lnTo>
                  <a:lnTo>
                    <a:pt x="1661160" y="690371"/>
                  </a:lnTo>
                  <a:lnTo>
                    <a:pt x="1603248" y="696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09815" y="4404359"/>
              <a:ext cx="1762125" cy="1275715"/>
            </a:xfrm>
            <a:custGeom>
              <a:avLst/>
              <a:gdLst/>
              <a:ahLst/>
              <a:cxnLst/>
              <a:rect l="l" t="t" r="r" b="b"/>
              <a:pathLst>
                <a:path w="1762125" h="1275714">
                  <a:moveTo>
                    <a:pt x="1635251" y="1275587"/>
                  </a:moveTo>
                  <a:lnTo>
                    <a:pt x="128015" y="1275587"/>
                  </a:lnTo>
                  <a:lnTo>
                    <a:pt x="85343" y="1257300"/>
                  </a:lnTo>
                  <a:lnTo>
                    <a:pt x="42671" y="1222248"/>
                  </a:lnTo>
                  <a:lnTo>
                    <a:pt x="21335" y="1188720"/>
                  </a:lnTo>
                  <a:lnTo>
                    <a:pt x="0" y="1120139"/>
                  </a:lnTo>
                  <a:lnTo>
                    <a:pt x="0" y="160019"/>
                  </a:lnTo>
                  <a:lnTo>
                    <a:pt x="42671" y="53339"/>
                  </a:lnTo>
                  <a:lnTo>
                    <a:pt x="85343" y="19812"/>
                  </a:lnTo>
                  <a:lnTo>
                    <a:pt x="128015" y="0"/>
                  </a:lnTo>
                  <a:lnTo>
                    <a:pt x="1635251" y="0"/>
                  </a:lnTo>
                  <a:lnTo>
                    <a:pt x="1677923" y="19812"/>
                  </a:lnTo>
                  <a:lnTo>
                    <a:pt x="1720595" y="53339"/>
                  </a:lnTo>
                  <a:lnTo>
                    <a:pt x="1761743" y="106679"/>
                  </a:lnTo>
                  <a:lnTo>
                    <a:pt x="1761743" y="1188720"/>
                  </a:lnTo>
                  <a:lnTo>
                    <a:pt x="1677923" y="1257300"/>
                  </a:lnTo>
                  <a:lnTo>
                    <a:pt x="1635251" y="1275587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03720" y="4398264"/>
              <a:ext cx="1774189" cy="1287780"/>
            </a:xfrm>
            <a:custGeom>
              <a:avLst/>
              <a:gdLst/>
              <a:ahLst/>
              <a:cxnLst/>
              <a:rect l="l" t="t" r="r" b="b"/>
              <a:pathLst>
                <a:path w="1774190" h="1287779">
                  <a:moveTo>
                    <a:pt x="1680972" y="32004"/>
                  </a:moveTo>
                  <a:lnTo>
                    <a:pt x="1638300" y="12192"/>
                  </a:lnTo>
                  <a:lnTo>
                    <a:pt x="137160" y="12192"/>
                  </a:lnTo>
                  <a:lnTo>
                    <a:pt x="134112" y="5080"/>
                  </a:lnTo>
                  <a:lnTo>
                    <a:pt x="134112" y="0"/>
                  </a:lnTo>
                  <a:lnTo>
                    <a:pt x="1641348" y="0"/>
                  </a:lnTo>
                  <a:lnTo>
                    <a:pt x="1642872" y="1524"/>
                  </a:lnTo>
                  <a:lnTo>
                    <a:pt x="1685544" y="19812"/>
                  </a:lnTo>
                  <a:lnTo>
                    <a:pt x="1687068" y="19812"/>
                  </a:lnTo>
                  <a:lnTo>
                    <a:pt x="1687068" y="21336"/>
                  </a:lnTo>
                  <a:lnTo>
                    <a:pt x="1698705" y="30480"/>
                  </a:lnTo>
                  <a:lnTo>
                    <a:pt x="1679448" y="30480"/>
                  </a:lnTo>
                  <a:lnTo>
                    <a:pt x="1680972" y="32004"/>
                  </a:lnTo>
                  <a:close/>
                </a:path>
                <a:path w="1774190" h="1287779">
                  <a:moveTo>
                    <a:pt x="1642872" y="1287780"/>
                  </a:moveTo>
                  <a:lnTo>
                    <a:pt x="132588" y="1287780"/>
                  </a:lnTo>
                  <a:lnTo>
                    <a:pt x="89916" y="1267967"/>
                  </a:lnTo>
                  <a:lnTo>
                    <a:pt x="88392" y="1267967"/>
                  </a:lnTo>
                  <a:lnTo>
                    <a:pt x="45720" y="1232916"/>
                  </a:lnTo>
                  <a:lnTo>
                    <a:pt x="44196" y="1232916"/>
                  </a:lnTo>
                  <a:lnTo>
                    <a:pt x="44196" y="1231392"/>
                  </a:lnTo>
                  <a:lnTo>
                    <a:pt x="22860" y="1197864"/>
                  </a:lnTo>
                  <a:lnTo>
                    <a:pt x="22860" y="1196340"/>
                  </a:lnTo>
                  <a:lnTo>
                    <a:pt x="1524" y="1127760"/>
                  </a:lnTo>
                  <a:lnTo>
                    <a:pt x="0" y="1127760"/>
                  </a:lnTo>
                  <a:lnTo>
                    <a:pt x="0" y="164592"/>
                  </a:lnTo>
                  <a:lnTo>
                    <a:pt x="1524" y="164592"/>
                  </a:lnTo>
                  <a:lnTo>
                    <a:pt x="1524" y="163068"/>
                  </a:lnTo>
                  <a:lnTo>
                    <a:pt x="22860" y="109728"/>
                  </a:lnTo>
                  <a:lnTo>
                    <a:pt x="44196" y="57912"/>
                  </a:lnTo>
                  <a:lnTo>
                    <a:pt x="44196" y="56388"/>
                  </a:lnTo>
                  <a:lnTo>
                    <a:pt x="45720" y="54864"/>
                  </a:lnTo>
                  <a:lnTo>
                    <a:pt x="88392" y="21336"/>
                  </a:lnTo>
                  <a:lnTo>
                    <a:pt x="88392" y="19812"/>
                  </a:lnTo>
                  <a:lnTo>
                    <a:pt x="89916" y="19812"/>
                  </a:lnTo>
                  <a:lnTo>
                    <a:pt x="132588" y="1524"/>
                  </a:lnTo>
                  <a:lnTo>
                    <a:pt x="134112" y="5080"/>
                  </a:lnTo>
                  <a:lnTo>
                    <a:pt x="134112" y="12192"/>
                  </a:lnTo>
                  <a:lnTo>
                    <a:pt x="137160" y="12192"/>
                  </a:lnTo>
                  <a:lnTo>
                    <a:pt x="97770" y="30480"/>
                  </a:lnTo>
                  <a:lnTo>
                    <a:pt x="96012" y="30480"/>
                  </a:lnTo>
                  <a:lnTo>
                    <a:pt x="55279" y="62484"/>
                  </a:lnTo>
                  <a:lnTo>
                    <a:pt x="54864" y="62484"/>
                  </a:lnTo>
                  <a:lnTo>
                    <a:pt x="53340" y="64008"/>
                  </a:lnTo>
                  <a:lnTo>
                    <a:pt x="54236" y="64008"/>
                  </a:lnTo>
                  <a:lnTo>
                    <a:pt x="33528" y="114300"/>
                  </a:lnTo>
                  <a:lnTo>
                    <a:pt x="12801" y="166116"/>
                  </a:lnTo>
                  <a:lnTo>
                    <a:pt x="12192" y="166116"/>
                  </a:lnTo>
                  <a:lnTo>
                    <a:pt x="12192" y="1126236"/>
                  </a:lnTo>
                  <a:lnTo>
                    <a:pt x="12666" y="1126236"/>
                  </a:lnTo>
                  <a:lnTo>
                    <a:pt x="33528" y="1193292"/>
                  </a:lnTo>
                  <a:lnTo>
                    <a:pt x="34497" y="1193292"/>
                  </a:lnTo>
                  <a:lnTo>
                    <a:pt x="53894" y="1223772"/>
                  </a:lnTo>
                  <a:lnTo>
                    <a:pt x="53340" y="1223772"/>
                  </a:lnTo>
                  <a:lnTo>
                    <a:pt x="54864" y="1225296"/>
                  </a:lnTo>
                  <a:lnTo>
                    <a:pt x="55279" y="1225296"/>
                  </a:lnTo>
                  <a:lnTo>
                    <a:pt x="96012" y="1257300"/>
                  </a:lnTo>
                  <a:lnTo>
                    <a:pt x="94488" y="1257300"/>
                  </a:lnTo>
                  <a:lnTo>
                    <a:pt x="137160" y="1275588"/>
                  </a:lnTo>
                  <a:lnTo>
                    <a:pt x="1669131" y="1275588"/>
                  </a:lnTo>
                  <a:lnTo>
                    <a:pt x="1642872" y="1287780"/>
                  </a:lnTo>
                  <a:close/>
                </a:path>
                <a:path w="1774190" h="1287779">
                  <a:moveTo>
                    <a:pt x="137160" y="12192"/>
                  </a:moveTo>
                  <a:lnTo>
                    <a:pt x="134112" y="12192"/>
                  </a:lnTo>
                  <a:lnTo>
                    <a:pt x="134112" y="5080"/>
                  </a:lnTo>
                  <a:lnTo>
                    <a:pt x="137160" y="12192"/>
                  </a:lnTo>
                  <a:close/>
                </a:path>
                <a:path w="1774190" h="1287779">
                  <a:moveTo>
                    <a:pt x="94488" y="32004"/>
                  </a:moveTo>
                  <a:lnTo>
                    <a:pt x="96012" y="30480"/>
                  </a:lnTo>
                  <a:lnTo>
                    <a:pt x="97770" y="30480"/>
                  </a:lnTo>
                  <a:lnTo>
                    <a:pt x="94488" y="32004"/>
                  </a:lnTo>
                  <a:close/>
                </a:path>
                <a:path w="1774190" h="1287779">
                  <a:moveTo>
                    <a:pt x="1761744" y="113973"/>
                  </a:moveTo>
                  <a:lnTo>
                    <a:pt x="1720596" y="64008"/>
                  </a:lnTo>
                  <a:lnTo>
                    <a:pt x="1722119" y="64008"/>
                  </a:lnTo>
                  <a:lnTo>
                    <a:pt x="1679448" y="30480"/>
                  </a:lnTo>
                  <a:lnTo>
                    <a:pt x="1698705" y="30480"/>
                  </a:lnTo>
                  <a:lnTo>
                    <a:pt x="1729740" y="54864"/>
                  </a:lnTo>
                  <a:lnTo>
                    <a:pt x="1731264" y="56388"/>
                  </a:lnTo>
                  <a:lnTo>
                    <a:pt x="1773936" y="108204"/>
                  </a:lnTo>
                  <a:lnTo>
                    <a:pt x="1773936" y="112776"/>
                  </a:lnTo>
                  <a:lnTo>
                    <a:pt x="1761744" y="112776"/>
                  </a:lnTo>
                  <a:lnTo>
                    <a:pt x="1761744" y="113973"/>
                  </a:lnTo>
                  <a:close/>
                </a:path>
                <a:path w="1774190" h="1287779">
                  <a:moveTo>
                    <a:pt x="53340" y="64008"/>
                  </a:moveTo>
                  <a:lnTo>
                    <a:pt x="54864" y="62484"/>
                  </a:lnTo>
                  <a:lnTo>
                    <a:pt x="54665" y="62966"/>
                  </a:lnTo>
                  <a:lnTo>
                    <a:pt x="53340" y="64008"/>
                  </a:lnTo>
                  <a:close/>
                </a:path>
                <a:path w="1774190" h="1287779">
                  <a:moveTo>
                    <a:pt x="54665" y="62966"/>
                  </a:moveTo>
                  <a:lnTo>
                    <a:pt x="54864" y="62484"/>
                  </a:lnTo>
                  <a:lnTo>
                    <a:pt x="55279" y="62484"/>
                  </a:lnTo>
                  <a:lnTo>
                    <a:pt x="54665" y="62966"/>
                  </a:lnTo>
                  <a:close/>
                </a:path>
                <a:path w="1774190" h="1287779">
                  <a:moveTo>
                    <a:pt x="54236" y="64008"/>
                  </a:moveTo>
                  <a:lnTo>
                    <a:pt x="53340" y="64008"/>
                  </a:lnTo>
                  <a:lnTo>
                    <a:pt x="54665" y="62966"/>
                  </a:lnTo>
                  <a:lnTo>
                    <a:pt x="54236" y="64008"/>
                  </a:lnTo>
                  <a:close/>
                </a:path>
                <a:path w="1774190" h="1287779">
                  <a:moveTo>
                    <a:pt x="1763268" y="115824"/>
                  </a:moveTo>
                  <a:lnTo>
                    <a:pt x="1761744" y="113973"/>
                  </a:lnTo>
                  <a:lnTo>
                    <a:pt x="1761744" y="112776"/>
                  </a:lnTo>
                  <a:lnTo>
                    <a:pt x="1763268" y="115824"/>
                  </a:lnTo>
                  <a:close/>
                </a:path>
                <a:path w="1774190" h="1287779">
                  <a:moveTo>
                    <a:pt x="1773936" y="115824"/>
                  </a:moveTo>
                  <a:lnTo>
                    <a:pt x="1763268" y="115824"/>
                  </a:lnTo>
                  <a:lnTo>
                    <a:pt x="1761744" y="112776"/>
                  </a:lnTo>
                  <a:lnTo>
                    <a:pt x="1773936" y="112776"/>
                  </a:lnTo>
                  <a:lnTo>
                    <a:pt x="1773936" y="115824"/>
                  </a:lnTo>
                  <a:close/>
                </a:path>
                <a:path w="1774190" h="1287779">
                  <a:moveTo>
                    <a:pt x="1761744" y="1192638"/>
                  </a:moveTo>
                  <a:lnTo>
                    <a:pt x="1761744" y="113973"/>
                  </a:lnTo>
                  <a:lnTo>
                    <a:pt x="1763268" y="115824"/>
                  </a:lnTo>
                  <a:lnTo>
                    <a:pt x="1773936" y="115824"/>
                  </a:lnTo>
                  <a:lnTo>
                    <a:pt x="1773936" y="1190244"/>
                  </a:lnTo>
                  <a:lnTo>
                    <a:pt x="1764792" y="1190244"/>
                  </a:lnTo>
                  <a:lnTo>
                    <a:pt x="1761744" y="1192638"/>
                  </a:lnTo>
                  <a:close/>
                </a:path>
                <a:path w="1774190" h="1287779">
                  <a:moveTo>
                    <a:pt x="12192" y="167640"/>
                  </a:moveTo>
                  <a:lnTo>
                    <a:pt x="12192" y="166116"/>
                  </a:lnTo>
                  <a:lnTo>
                    <a:pt x="12801" y="166116"/>
                  </a:lnTo>
                  <a:lnTo>
                    <a:pt x="12192" y="167640"/>
                  </a:lnTo>
                  <a:close/>
                </a:path>
                <a:path w="1774190" h="1287779">
                  <a:moveTo>
                    <a:pt x="12666" y="1126236"/>
                  </a:moveTo>
                  <a:lnTo>
                    <a:pt x="12192" y="1126236"/>
                  </a:lnTo>
                  <a:lnTo>
                    <a:pt x="12192" y="1124712"/>
                  </a:lnTo>
                  <a:lnTo>
                    <a:pt x="12666" y="1126236"/>
                  </a:lnTo>
                  <a:close/>
                </a:path>
                <a:path w="1774190" h="1287779">
                  <a:moveTo>
                    <a:pt x="1761744" y="1194816"/>
                  </a:moveTo>
                  <a:lnTo>
                    <a:pt x="1761744" y="1192638"/>
                  </a:lnTo>
                  <a:lnTo>
                    <a:pt x="1764792" y="1190244"/>
                  </a:lnTo>
                  <a:lnTo>
                    <a:pt x="1761744" y="1194816"/>
                  </a:lnTo>
                  <a:close/>
                </a:path>
                <a:path w="1774190" h="1287779">
                  <a:moveTo>
                    <a:pt x="1773936" y="1194816"/>
                  </a:moveTo>
                  <a:lnTo>
                    <a:pt x="1761744" y="1194816"/>
                  </a:lnTo>
                  <a:lnTo>
                    <a:pt x="1764792" y="1190244"/>
                  </a:lnTo>
                  <a:lnTo>
                    <a:pt x="1773936" y="1190244"/>
                  </a:lnTo>
                  <a:lnTo>
                    <a:pt x="1773936" y="1194816"/>
                  </a:lnTo>
                  <a:close/>
                </a:path>
                <a:path w="1774190" h="1287779">
                  <a:moveTo>
                    <a:pt x="34497" y="1193292"/>
                  </a:moveTo>
                  <a:lnTo>
                    <a:pt x="33528" y="1193292"/>
                  </a:lnTo>
                  <a:lnTo>
                    <a:pt x="33528" y="1191767"/>
                  </a:lnTo>
                  <a:lnTo>
                    <a:pt x="34497" y="1193292"/>
                  </a:lnTo>
                  <a:close/>
                </a:path>
                <a:path w="1774190" h="1287779">
                  <a:moveTo>
                    <a:pt x="1669131" y="1275588"/>
                  </a:moveTo>
                  <a:lnTo>
                    <a:pt x="1638300" y="1275588"/>
                  </a:lnTo>
                  <a:lnTo>
                    <a:pt x="1680972" y="1257300"/>
                  </a:lnTo>
                  <a:lnTo>
                    <a:pt x="1679448" y="1257300"/>
                  </a:lnTo>
                  <a:lnTo>
                    <a:pt x="1761744" y="1192638"/>
                  </a:lnTo>
                  <a:lnTo>
                    <a:pt x="1761744" y="1194816"/>
                  </a:lnTo>
                  <a:lnTo>
                    <a:pt x="1773936" y="1194816"/>
                  </a:lnTo>
                  <a:lnTo>
                    <a:pt x="1773936" y="1197864"/>
                  </a:lnTo>
                  <a:lnTo>
                    <a:pt x="1772411" y="1199388"/>
                  </a:lnTo>
                  <a:lnTo>
                    <a:pt x="1729740" y="1232916"/>
                  </a:lnTo>
                  <a:lnTo>
                    <a:pt x="1687068" y="1267967"/>
                  </a:lnTo>
                  <a:lnTo>
                    <a:pt x="1685544" y="1267967"/>
                  </a:lnTo>
                  <a:lnTo>
                    <a:pt x="1669131" y="1275588"/>
                  </a:lnTo>
                  <a:close/>
                </a:path>
                <a:path w="1774190" h="1287779">
                  <a:moveTo>
                    <a:pt x="54864" y="1225296"/>
                  </a:moveTo>
                  <a:lnTo>
                    <a:pt x="53340" y="1223772"/>
                  </a:lnTo>
                  <a:lnTo>
                    <a:pt x="54448" y="1224642"/>
                  </a:lnTo>
                  <a:lnTo>
                    <a:pt x="54864" y="1225296"/>
                  </a:lnTo>
                  <a:close/>
                </a:path>
                <a:path w="1774190" h="1287779">
                  <a:moveTo>
                    <a:pt x="54448" y="1224642"/>
                  </a:moveTo>
                  <a:lnTo>
                    <a:pt x="53340" y="1223772"/>
                  </a:lnTo>
                  <a:lnTo>
                    <a:pt x="53894" y="1223772"/>
                  </a:lnTo>
                  <a:lnTo>
                    <a:pt x="54448" y="1224642"/>
                  </a:lnTo>
                  <a:close/>
                </a:path>
                <a:path w="1774190" h="1287779">
                  <a:moveTo>
                    <a:pt x="55279" y="1225296"/>
                  </a:moveTo>
                  <a:lnTo>
                    <a:pt x="54864" y="1225296"/>
                  </a:lnTo>
                  <a:lnTo>
                    <a:pt x="54448" y="1224642"/>
                  </a:lnTo>
                  <a:lnTo>
                    <a:pt x="55279" y="1225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47515" y="1979675"/>
              <a:ext cx="1042669" cy="772795"/>
            </a:xfrm>
            <a:custGeom>
              <a:avLst/>
              <a:gdLst/>
              <a:ahLst/>
              <a:cxnLst/>
              <a:rect l="l" t="t" r="r" b="b"/>
              <a:pathLst>
                <a:path w="1042670" h="772794">
                  <a:moveTo>
                    <a:pt x="949451" y="772668"/>
                  </a:moveTo>
                  <a:lnTo>
                    <a:pt x="92964" y="772668"/>
                  </a:lnTo>
                  <a:lnTo>
                    <a:pt x="56387" y="765047"/>
                  </a:lnTo>
                  <a:lnTo>
                    <a:pt x="28956" y="740664"/>
                  </a:lnTo>
                  <a:lnTo>
                    <a:pt x="9143" y="708660"/>
                  </a:lnTo>
                  <a:lnTo>
                    <a:pt x="0" y="672083"/>
                  </a:lnTo>
                  <a:lnTo>
                    <a:pt x="0" y="96012"/>
                  </a:lnTo>
                  <a:lnTo>
                    <a:pt x="9143" y="57912"/>
                  </a:lnTo>
                  <a:lnTo>
                    <a:pt x="28956" y="32004"/>
                  </a:lnTo>
                  <a:lnTo>
                    <a:pt x="56387" y="7620"/>
                  </a:lnTo>
                  <a:lnTo>
                    <a:pt x="92964" y="0"/>
                  </a:lnTo>
                  <a:lnTo>
                    <a:pt x="949451" y="0"/>
                  </a:lnTo>
                  <a:lnTo>
                    <a:pt x="986027" y="7620"/>
                  </a:lnTo>
                  <a:lnTo>
                    <a:pt x="1014983" y="32004"/>
                  </a:lnTo>
                  <a:lnTo>
                    <a:pt x="1033271" y="57912"/>
                  </a:lnTo>
                  <a:lnTo>
                    <a:pt x="1042415" y="96012"/>
                  </a:lnTo>
                  <a:lnTo>
                    <a:pt x="1042415" y="672083"/>
                  </a:lnTo>
                  <a:lnTo>
                    <a:pt x="1033271" y="708660"/>
                  </a:lnTo>
                  <a:lnTo>
                    <a:pt x="1014983" y="740664"/>
                  </a:lnTo>
                  <a:lnTo>
                    <a:pt x="986027" y="765047"/>
                  </a:lnTo>
                  <a:lnTo>
                    <a:pt x="949451" y="772668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41419" y="1973579"/>
              <a:ext cx="1054735" cy="784860"/>
            </a:xfrm>
            <a:custGeom>
              <a:avLst/>
              <a:gdLst/>
              <a:ahLst/>
              <a:cxnLst/>
              <a:rect l="l" t="t" r="r" b="b"/>
              <a:pathLst>
                <a:path w="1054735" h="784860">
                  <a:moveTo>
                    <a:pt x="988954" y="19469"/>
                  </a:moveTo>
                  <a:lnTo>
                    <a:pt x="954024" y="12192"/>
                  </a:lnTo>
                  <a:lnTo>
                    <a:pt x="100584" y="12192"/>
                  </a:lnTo>
                  <a:lnTo>
                    <a:pt x="99060" y="1524"/>
                  </a:lnTo>
                  <a:lnTo>
                    <a:pt x="99060" y="0"/>
                  </a:lnTo>
                  <a:lnTo>
                    <a:pt x="957072" y="0"/>
                  </a:lnTo>
                  <a:lnTo>
                    <a:pt x="957072" y="1524"/>
                  </a:lnTo>
                  <a:lnTo>
                    <a:pt x="993648" y="7620"/>
                  </a:lnTo>
                  <a:lnTo>
                    <a:pt x="995172" y="7620"/>
                  </a:lnTo>
                  <a:lnTo>
                    <a:pt x="996696" y="9144"/>
                  </a:lnTo>
                  <a:lnTo>
                    <a:pt x="1006983" y="18288"/>
                  </a:lnTo>
                  <a:lnTo>
                    <a:pt x="987552" y="18288"/>
                  </a:lnTo>
                  <a:lnTo>
                    <a:pt x="988954" y="19469"/>
                  </a:lnTo>
                  <a:close/>
                </a:path>
                <a:path w="1054735" h="784860">
                  <a:moveTo>
                    <a:pt x="12192" y="103632"/>
                  </a:moveTo>
                  <a:lnTo>
                    <a:pt x="12192" y="102108"/>
                  </a:lnTo>
                  <a:lnTo>
                    <a:pt x="1524" y="102108"/>
                  </a:lnTo>
                  <a:lnTo>
                    <a:pt x="9144" y="62484"/>
                  </a:lnTo>
                  <a:lnTo>
                    <a:pt x="10668" y="60960"/>
                  </a:lnTo>
                  <a:lnTo>
                    <a:pt x="30480" y="35052"/>
                  </a:lnTo>
                  <a:lnTo>
                    <a:pt x="30480" y="33528"/>
                  </a:lnTo>
                  <a:lnTo>
                    <a:pt x="59436" y="9144"/>
                  </a:lnTo>
                  <a:lnTo>
                    <a:pt x="59436" y="7620"/>
                  </a:lnTo>
                  <a:lnTo>
                    <a:pt x="62484" y="7620"/>
                  </a:lnTo>
                  <a:lnTo>
                    <a:pt x="99060" y="1524"/>
                  </a:lnTo>
                  <a:lnTo>
                    <a:pt x="99060" y="12192"/>
                  </a:lnTo>
                  <a:lnTo>
                    <a:pt x="100584" y="12192"/>
                  </a:lnTo>
                  <a:lnTo>
                    <a:pt x="71323" y="18288"/>
                  </a:lnTo>
                  <a:lnTo>
                    <a:pt x="67056" y="18288"/>
                  </a:lnTo>
                  <a:lnTo>
                    <a:pt x="64008" y="19812"/>
                  </a:lnTo>
                  <a:lnTo>
                    <a:pt x="65341" y="19812"/>
                  </a:lnTo>
                  <a:lnTo>
                    <a:pt x="39624" y="42672"/>
                  </a:lnTo>
                  <a:lnTo>
                    <a:pt x="19812" y="67056"/>
                  </a:lnTo>
                  <a:lnTo>
                    <a:pt x="20970" y="67056"/>
                  </a:lnTo>
                  <a:lnTo>
                    <a:pt x="12192" y="103632"/>
                  </a:lnTo>
                  <a:close/>
                </a:path>
                <a:path w="1054735" h="784860">
                  <a:moveTo>
                    <a:pt x="100584" y="12192"/>
                  </a:moveTo>
                  <a:lnTo>
                    <a:pt x="99060" y="12192"/>
                  </a:lnTo>
                  <a:lnTo>
                    <a:pt x="99060" y="1524"/>
                  </a:lnTo>
                  <a:lnTo>
                    <a:pt x="100584" y="12192"/>
                  </a:lnTo>
                  <a:close/>
                </a:path>
                <a:path w="1054735" h="784860">
                  <a:moveTo>
                    <a:pt x="64008" y="19812"/>
                  </a:moveTo>
                  <a:lnTo>
                    <a:pt x="67056" y="18288"/>
                  </a:lnTo>
                  <a:lnTo>
                    <a:pt x="65749" y="19449"/>
                  </a:lnTo>
                  <a:lnTo>
                    <a:pt x="64008" y="19812"/>
                  </a:lnTo>
                  <a:close/>
                </a:path>
                <a:path w="1054735" h="784860">
                  <a:moveTo>
                    <a:pt x="65749" y="19449"/>
                  </a:moveTo>
                  <a:lnTo>
                    <a:pt x="67056" y="18288"/>
                  </a:lnTo>
                  <a:lnTo>
                    <a:pt x="71323" y="18288"/>
                  </a:lnTo>
                  <a:lnTo>
                    <a:pt x="65749" y="19449"/>
                  </a:lnTo>
                  <a:close/>
                </a:path>
                <a:path w="1054735" h="784860">
                  <a:moveTo>
                    <a:pt x="990600" y="19812"/>
                  </a:moveTo>
                  <a:lnTo>
                    <a:pt x="988954" y="19469"/>
                  </a:lnTo>
                  <a:lnTo>
                    <a:pt x="987552" y="18288"/>
                  </a:lnTo>
                  <a:lnTo>
                    <a:pt x="990600" y="19812"/>
                  </a:lnTo>
                  <a:close/>
                </a:path>
                <a:path w="1054735" h="784860">
                  <a:moveTo>
                    <a:pt x="1008697" y="19812"/>
                  </a:moveTo>
                  <a:lnTo>
                    <a:pt x="990600" y="19812"/>
                  </a:lnTo>
                  <a:lnTo>
                    <a:pt x="987552" y="18288"/>
                  </a:lnTo>
                  <a:lnTo>
                    <a:pt x="1006983" y="18288"/>
                  </a:lnTo>
                  <a:lnTo>
                    <a:pt x="1008697" y="19812"/>
                  </a:lnTo>
                  <a:close/>
                </a:path>
                <a:path w="1054735" h="784860">
                  <a:moveTo>
                    <a:pt x="65341" y="19812"/>
                  </a:moveTo>
                  <a:lnTo>
                    <a:pt x="64008" y="19812"/>
                  </a:lnTo>
                  <a:lnTo>
                    <a:pt x="65749" y="19449"/>
                  </a:lnTo>
                  <a:lnTo>
                    <a:pt x="65341" y="19812"/>
                  </a:lnTo>
                  <a:close/>
                </a:path>
                <a:path w="1054735" h="784860">
                  <a:moveTo>
                    <a:pt x="1046519" y="67056"/>
                  </a:moveTo>
                  <a:lnTo>
                    <a:pt x="1034796" y="67056"/>
                  </a:lnTo>
                  <a:lnTo>
                    <a:pt x="1014984" y="42672"/>
                  </a:lnTo>
                  <a:lnTo>
                    <a:pt x="1016508" y="42672"/>
                  </a:lnTo>
                  <a:lnTo>
                    <a:pt x="988954" y="19469"/>
                  </a:lnTo>
                  <a:lnTo>
                    <a:pt x="990600" y="19812"/>
                  </a:lnTo>
                  <a:lnTo>
                    <a:pt x="1008697" y="19812"/>
                  </a:lnTo>
                  <a:lnTo>
                    <a:pt x="1024128" y="33528"/>
                  </a:lnTo>
                  <a:lnTo>
                    <a:pt x="1024128" y="35052"/>
                  </a:lnTo>
                  <a:lnTo>
                    <a:pt x="1025652" y="35052"/>
                  </a:lnTo>
                  <a:lnTo>
                    <a:pt x="1045464" y="60960"/>
                  </a:lnTo>
                  <a:lnTo>
                    <a:pt x="1045464" y="62484"/>
                  </a:lnTo>
                  <a:lnTo>
                    <a:pt x="1046519" y="67056"/>
                  </a:lnTo>
                  <a:close/>
                </a:path>
                <a:path w="1054735" h="784860">
                  <a:moveTo>
                    <a:pt x="20970" y="67056"/>
                  </a:moveTo>
                  <a:lnTo>
                    <a:pt x="19812" y="67056"/>
                  </a:lnTo>
                  <a:lnTo>
                    <a:pt x="21336" y="65532"/>
                  </a:lnTo>
                  <a:lnTo>
                    <a:pt x="20970" y="67056"/>
                  </a:lnTo>
                  <a:close/>
                </a:path>
                <a:path w="1054735" h="784860">
                  <a:moveTo>
                    <a:pt x="1042416" y="103632"/>
                  </a:moveTo>
                  <a:lnTo>
                    <a:pt x="1033272" y="65532"/>
                  </a:lnTo>
                  <a:lnTo>
                    <a:pt x="1034796" y="67056"/>
                  </a:lnTo>
                  <a:lnTo>
                    <a:pt x="1046519" y="67056"/>
                  </a:lnTo>
                  <a:lnTo>
                    <a:pt x="1054608" y="102108"/>
                  </a:lnTo>
                  <a:lnTo>
                    <a:pt x="1042416" y="102108"/>
                  </a:lnTo>
                  <a:lnTo>
                    <a:pt x="1042416" y="103632"/>
                  </a:lnTo>
                  <a:close/>
                </a:path>
                <a:path w="1054735" h="784860">
                  <a:moveTo>
                    <a:pt x="995172" y="777240"/>
                  </a:moveTo>
                  <a:lnTo>
                    <a:pt x="59436" y="777240"/>
                  </a:lnTo>
                  <a:lnTo>
                    <a:pt x="59436" y="775716"/>
                  </a:lnTo>
                  <a:lnTo>
                    <a:pt x="30480" y="751332"/>
                  </a:lnTo>
                  <a:lnTo>
                    <a:pt x="30480" y="749808"/>
                  </a:lnTo>
                  <a:lnTo>
                    <a:pt x="28956" y="749808"/>
                  </a:lnTo>
                  <a:lnTo>
                    <a:pt x="10668" y="717804"/>
                  </a:lnTo>
                  <a:lnTo>
                    <a:pt x="9144" y="717804"/>
                  </a:lnTo>
                  <a:lnTo>
                    <a:pt x="9144" y="716280"/>
                  </a:lnTo>
                  <a:lnTo>
                    <a:pt x="1524" y="679704"/>
                  </a:lnTo>
                  <a:lnTo>
                    <a:pt x="0" y="678180"/>
                  </a:lnTo>
                  <a:lnTo>
                    <a:pt x="0" y="102108"/>
                  </a:lnTo>
                  <a:lnTo>
                    <a:pt x="12192" y="102108"/>
                  </a:lnTo>
                  <a:lnTo>
                    <a:pt x="12192" y="678180"/>
                  </a:lnTo>
                  <a:lnTo>
                    <a:pt x="12572" y="678180"/>
                  </a:lnTo>
                  <a:lnTo>
                    <a:pt x="21336" y="713232"/>
                  </a:lnTo>
                  <a:lnTo>
                    <a:pt x="22206" y="713232"/>
                  </a:lnTo>
                  <a:lnTo>
                    <a:pt x="39624" y="743712"/>
                  </a:lnTo>
                  <a:lnTo>
                    <a:pt x="41338" y="743712"/>
                  </a:lnTo>
                  <a:lnTo>
                    <a:pt x="67056" y="766571"/>
                  </a:lnTo>
                  <a:lnTo>
                    <a:pt x="64008" y="766571"/>
                  </a:lnTo>
                  <a:lnTo>
                    <a:pt x="100584" y="772667"/>
                  </a:lnTo>
                  <a:lnTo>
                    <a:pt x="1000125" y="772667"/>
                  </a:lnTo>
                  <a:lnTo>
                    <a:pt x="996696" y="775716"/>
                  </a:lnTo>
                  <a:lnTo>
                    <a:pt x="995172" y="777240"/>
                  </a:lnTo>
                  <a:close/>
                </a:path>
                <a:path w="1054735" h="784860">
                  <a:moveTo>
                    <a:pt x="1054608" y="678180"/>
                  </a:moveTo>
                  <a:lnTo>
                    <a:pt x="1042416" y="678180"/>
                  </a:lnTo>
                  <a:lnTo>
                    <a:pt x="1042416" y="102108"/>
                  </a:lnTo>
                  <a:lnTo>
                    <a:pt x="1054608" y="102108"/>
                  </a:lnTo>
                  <a:lnTo>
                    <a:pt x="1054608" y="678180"/>
                  </a:lnTo>
                  <a:close/>
                </a:path>
                <a:path w="1054735" h="784860">
                  <a:moveTo>
                    <a:pt x="12572" y="678180"/>
                  </a:moveTo>
                  <a:lnTo>
                    <a:pt x="12192" y="678180"/>
                  </a:lnTo>
                  <a:lnTo>
                    <a:pt x="12192" y="676656"/>
                  </a:lnTo>
                  <a:lnTo>
                    <a:pt x="12572" y="678180"/>
                  </a:lnTo>
                  <a:close/>
                </a:path>
                <a:path w="1054735" h="784860">
                  <a:moveTo>
                    <a:pt x="1033272" y="713232"/>
                  </a:moveTo>
                  <a:lnTo>
                    <a:pt x="1042416" y="676656"/>
                  </a:lnTo>
                  <a:lnTo>
                    <a:pt x="1042416" y="678180"/>
                  </a:lnTo>
                  <a:lnTo>
                    <a:pt x="1054608" y="678180"/>
                  </a:lnTo>
                  <a:lnTo>
                    <a:pt x="1054608" y="679704"/>
                  </a:lnTo>
                  <a:lnTo>
                    <a:pt x="1046607" y="711708"/>
                  </a:lnTo>
                  <a:lnTo>
                    <a:pt x="1034796" y="711708"/>
                  </a:lnTo>
                  <a:lnTo>
                    <a:pt x="1033272" y="713232"/>
                  </a:lnTo>
                  <a:close/>
                </a:path>
                <a:path w="1054735" h="784860">
                  <a:moveTo>
                    <a:pt x="22206" y="713232"/>
                  </a:moveTo>
                  <a:lnTo>
                    <a:pt x="21336" y="713232"/>
                  </a:lnTo>
                  <a:lnTo>
                    <a:pt x="21336" y="711708"/>
                  </a:lnTo>
                  <a:lnTo>
                    <a:pt x="22206" y="713232"/>
                  </a:lnTo>
                  <a:close/>
                </a:path>
                <a:path w="1054735" h="784860">
                  <a:moveTo>
                    <a:pt x="1015295" y="743209"/>
                  </a:moveTo>
                  <a:lnTo>
                    <a:pt x="1034796" y="711708"/>
                  </a:lnTo>
                  <a:lnTo>
                    <a:pt x="1046607" y="711708"/>
                  </a:lnTo>
                  <a:lnTo>
                    <a:pt x="1045464" y="716280"/>
                  </a:lnTo>
                  <a:lnTo>
                    <a:pt x="1045464" y="717804"/>
                  </a:lnTo>
                  <a:lnTo>
                    <a:pt x="1030369" y="742188"/>
                  </a:lnTo>
                  <a:lnTo>
                    <a:pt x="1016508" y="742188"/>
                  </a:lnTo>
                  <a:lnTo>
                    <a:pt x="1015295" y="743209"/>
                  </a:lnTo>
                  <a:close/>
                </a:path>
                <a:path w="1054735" h="784860">
                  <a:moveTo>
                    <a:pt x="41338" y="743712"/>
                  </a:moveTo>
                  <a:lnTo>
                    <a:pt x="39624" y="743712"/>
                  </a:lnTo>
                  <a:lnTo>
                    <a:pt x="39624" y="742188"/>
                  </a:lnTo>
                  <a:lnTo>
                    <a:pt x="41338" y="743712"/>
                  </a:lnTo>
                  <a:close/>
                </a:path>
                <a:path w="1054735" h="784860">
                  <a:moveTo>
                    <a:pt x="1014984" y="743712"/>
                  </a:moveTo>
                  <a:lnTo>
                    <a:pt x="1015295" y="743209"/>
                  </a:lnTo>
                  <a:lnTo>
                    <a:pt x="1016508" y="742188"/>
                  </a:lnTo>
                  <a:lnTo>
                    <a:pt x="1014984" y="743712"/>
                  </a:lnTo>
                  <a:close/>
                </a:path>
                <a:path w="1054735" h="784860">
                  <a:moveTo>
                    <a:pt x="1029425" y="743712"/>
                  </a:moveTo>
                  <a:lnTo>
                    <a:pt x="1014984" y="743712"/>
                  </a:lnTo>
                  <a:lnTo>
                    <a:pt x="1016508" y="742188"/>
                  </a:lnTo>
                  <a:lnTo>
                    <a:pt x="1030369" y="742188"/>
                  </a:lnTo>
                  <a:lnTo>
                    <a:pt x="1029425" y="743712"/>
                  </a:lnTo>
                  <a:close/>
                </a:path>
                <a:path w="1054735" h="784860">
                  <a:moveTo>
                    <a:pt x="1000125" y="772667"/>
                  </a:moveTo>
                  <a:lnTo>
                    <a:pt x="954024" y="772667"/>
                  </a:lnTo>
                  <a:lnTo>
                    <a:pt x="990600" y="766571"/>
                  </a:lnTo>
                  <a:lnTo>
                    <a:pt x="987552" y="766571"/>
                  </a:lnTo>
                  <a:lnTo>
                    <a:pt x="1015295" y="743209"/>
                  </a:lnTo>
                  <a:lnTo>
                    <a:pt x="1014984" y="743712"/>
                  </a:lnTo>
                  <a:lnTo>
                    <a:pt x="1029425" y="743712"/>
                  </a:lnTo>
                  <a:lnTo>
                    <a:pt x="1025652" y="749808"/>
                  </a:lnTo>
                  <a:lnTo>
                    <a:pt x="1025652" y="751332"/>
                  </a:lnTo>
                  <a:lnTo>
                    <a:pt x="1024128" y="751332"/>
                  </a:lnTo>
                  <a:lnTo>
                    <a:pt x="1000125" y="772667"/>
                  </a:lnTo>
                  <a:close/>
                </a:path>
                <a:path w="1054735" h="784860">
                  <a:moveTo>
                    <a:pt x="957072" y="784860"/>
                  </a:moveTo>
                  <a:lnTo>
                    <a:pt x="99060" y="784860"/>
                  </a:lnTo>
                  <a:lnTo>
                    <a:pt x="62484" y="777240"/>
                  </a:lnTo>
                  <a:lnTo>
                    <a:pt x="993648" y="777240"/>
                  </a:lnTo>
                  <a:lnTo>
                    <a:pt x="957072" y="784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235437" y="4553160"/>
            <a:ext cx="11283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O</a:t>
            </a:r>
            <a:r>
              <a:rPr sz="2000" spc="2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ti</a:t>
            </a:r>
            <a:r>
              <a:rPr sz="2000" spc="2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g-  </a:t>
            </a:r>
            <a:r>
              <a:rPr sz="2000" spc="-5" dirty="0">
                <a:latin typeface="Times New Roman"/>
                <a:cs typeface="Times New Roman"/>
              </a:rPr>
              <a:t>System </a:t>
            </a:r>
            <a:r>
              <a:rPr sz="2000" dirty="0">
                <a:latin typeface="Times New Roman"/>
                <a:cs typeface="Times New Roman"/>
              </a:rPr>
              <a:t> Designer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1428" y="2750819"/>
            <a:ext cx="4823460" cy="4095115"/>
          </a:xfrm>
          <a:custGeom>
            <a:avLst/>
            <a:gdLst/>
            <a:ahLst/>
            <a:cxnLst/>
            <a:rect l="l" t="t" r="r" b="b"/>
            <a:pathLst>
              <a:path w="4823459" h="4095115">
                <a:moveTo>
                  <a:pt x="2080260" y="408432"/>
                </a:moveTo>
                <a:lnTo>
                  <a:pt x="2049780" y="429768"/>
                </a:lnTo>
                <a:lnTo>
                  <a:pt x="2049780" y="0"/>
                </a:lnTo>
                <a:lnTo>
                  <a:pt x="2036064" y="0"/>
                </a:lnTo>
                <a:lnTo>
                  <a:pt x="2036064" y="429768"/>
                </a:lnTo>
                <a:lnTo>
                  <a:pt x="2004060" y="408432"/>
                </a:lnTo>
                <a:lnTo>
                  <a:pt x="2042160" y="484632"/>
                </a:lnTo>
                <a:lnTo>
                  <a:pt x="2068068" y="434340"/>
                </a:lnTo>
                <a:lnTo>
                  <a:pt x="2080260" y="408432"/>
                </a:lnTo>
                <a:close/>
              </a:path>
              <a:path w="4823459" h="4095115">
                <a:moveTo>
                  <a:pt x="4081272" y="690372"/>
                </a:moveTo>
                <a:lnTo>
                  <a:pt x="4079748" y="676656"/>
                </a:lnTo>
                <a:lnTo>
                  <a:pt x="3480803" y="794004"/>
                </a:lnTo>
                <a:lnTo>
                  <a:pt x="3496056" y="757428"/>
                </a:lnTo>
                <a:lnTo>
                  <a:pt x="3427476" y="809244"/>
                </a:lnTo>
                <a:lnTo>
                  <a:pt x="3509772" y="832104"/>
                </a:lnTo>
                <a:lnTo>
                  <a:pt x="3483851" y="806196"/>
                </a:lnTo>
                <a:lnTo>
                  <a:pt x="4081272" y="690372"/>
                </a:lnTo>
                <a:close/>
              </a:path>
              <a:path w="4823459" h="4095115">
                <a:moveTo>
                  <a:pt x="4178808" y="3209556"/>
                </a:moveTo>
                <a:lnTo>
                  <a:pt x="4175760" y="3206508"/>
                </a:lnTo>
                <a:lnTo>
                  <a:pt x="4166616" y="3206508"/>
                </a:lnTo>
                <a:lnTo>
                  <a:pt x="4166616" y="3218700"/>
                </a:lnTo>
                <a:lnTo>
                  <a:pt x="4166616" y="4082808"/>
                </a:lnTo>
                <a:lnTo>
                  <a:pt x="12192" y="4082808"/>
                </a:lnTo>
                <a:lnTo>
                  <a:pt x="12192" y="3218700"/>
                </a:lnTo>
                <a:lnTo>
                  <a:pt x="4166616" y="3218700"/>
                </a:lnTo>
                <a:lnTo>
                  <a:pt x="4166616" y="3206508"/>
                </a:lnTo>
                <a:lnTo>
                  <a:pt x="3048" y="3206508"/>
                </a:lnTo>
                <a:lnTo>
                  <a:pt x="0" y="3209556"/>
                </a:lnTo>
                <a:lnTo>
                  <a:pt x="0" y="4093476"/>
                </a:lnTo>
                <a:lnTo>
                  <a:pt x="3048" y="4095000"/>
                </a:lnTo>
                <a:lnTo>
                  <a:pt x="4175760" y="4095000"/>
                </a:lnTo>
                <a:lnTo>
                  <a:pt x="4178808" y="4093476"/>
                </a:lnTo>
                <a:lnTo>
                  <a:pt x="4178808" y="4088904"/>
                </a:lnTo>
                <a:lnTo>
                  <a:pt x="4178808" y="4082808"/>
                </a:lnTo>
                <a:lnTo>
                  <a:pt x="4178808" y="3218700"/>
                </a:lnTo>
                <a:lnTo>
                  <a:pt x="4178808" y="3212604"/>
                </a:lnTo>
                <a:lnTo>
                  <a:pt x="4178808" y="3209556"/>
                </a:lnTo>
                <a:close/>
              </a:path>
              <a:path w="4823459" h="4095115">
                <a:moveTo>
                  <a:pt x="4547616" y="687324"/>
                </a:moveTo>
                <a:lnTo>
                  <a:pt x="4536948" y="679704"/>
                </a:lnTo>
                <a:lnTo>
                  <a:pt x="3671316" y="1746504"/>
                </a:lnTo>
                <a:lnTo>
                  <a:pt x="3660648" y="1709928"/>
                </a:lnTo>
                <a:lnTo>
                  <a:pt x="3640836" y="1792224"/>
                </a:lnTo>
                <a:lnTo>
                  <a:pt x="3718560" y="1757172"/>
                </a:lnTo>
                <a:lnTo>
                  <a:pt x="3717036" y="1757172"/>
                </a:lnTo>
                <a:lnTo>
                  <a:pt x="3680460" y="1754124"/>
                </a:lnTo>
                <a:lnTo>
                  <a:pt x="4547616" y="687324"/>
                </a:lnTo>
                <a:close/>
              </a:path>
              <a:path w="4823459" h="4095115">
                <a:moveTo>
                  <a:pt x="4823447" y="2343924"/>
                </a:moveTo>
                <a:lnTo>
                  <a:pt x="4818875" y="2333256"/>
                </a:lnTo>
                <a:lnTo>
                  <a:pt x="4012679" y="2732544"/>
                </a:lnTo>
                <a:lnTo>
                  <a:pt x="4017251" y="2694444"/>
                </a:lnTo>
                <a:lnTo>
                  <a:pt x="3965435" y="2761500"/>
                </a:lnTo>
                <a:lnTo>
                  <a:pt x="4050779" y="2763024"/>
                </a:lnTo>
                <a:lnTo>
                  <a:pt x="4021823" y="2744736"/>
                </a:lnTo>
                <a:lnTo>
                  <a:pt x="4018775" y="2743212"/>
                </a:lnTo>
                <a:lnTo>
                  <a:pt x="4823447" y="234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907284" y="6151846"/>
            <a:ext cx="292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Hardware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51760" y="5081016"/>
            <a:ext cx="3531235" cy="889000"/>
            <a:chOff x="2651760" y="5081016"/>
            <a:chExt cx="3531235" cy="889000"/>
          </a:xfrm>
        </p:grpSpPr>
        <p:sp>
          <p:nvSpPr>
            <p:cNvPr id="33" name="object 33"/>
            <p:cNvSpPr/>
            <p:nvPr/>
          </p:nvSpPr>
          <p:spPr>
            <a:xfrm>
              <a:off x="2657856" y="5087112"/>
              <a:ext cx="3517900" cy="876300"/>
            </a:xfrm>
            <a:custGeom>
              <a:avLst/>
              <a:gdLst/>
              <a:ahLst/>
              <a:cxnLst/>
              <a:rect l="l" t="t" r="r" b="b"/>
              <a:pathLst>
                <a:path w="3517900" h="876300">
                  <a:moveTo>
                    <a:pt x="3517391" y="876300"/>
                  </a:moveTo>
                  <a:lnTo>
                    <a:pt x="0" y="876300"/>
                  </a:lnTo>
                  <a:lnTo>
                    <a:pt x="0" y="0"/>
                  </a:lnTo>
                  <a:lnTo>
                    <a:pt x="3517391" y="0"/>
                  </a:lnTo>
                  <a:lnTo>
                    <a:pt x="3517391" y="87630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51760" y="5081016"/>
              <a:ext cx="3531235" cy="889000"/>
            </a:xfrm>
            <a:custGeom>
              <a:avLst/>
              <a:gdLst/>
              <a:ahLst/>
              <a:cxnLst/>
              <a:rect l="l" t="t" r="r" b="b"/>
              <a:pathLst>
                <a:path w="3531235" h="889000">
                  <a:moveTo>
                    <a:pt x="3528060" y="888492"/>
                  </a:moveTo>
                  <a:lnTo>
                    <a:pt x="3048" y="888492"/>
                  </a:lnTo>
                  <a:lnTo>
                    <a:pt x="0" y="886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28060" y="0"/>
                  </a:lnTo>
                  <a:lnTo>
                    <a:pt x="3531108" y="3048"/>
                  </a:lnTo>
                  <a:lnTo>
                    <a:pt x="3531108" y="6096"/>
                  </a:ln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lnTo>
                    <a:pt x="12192" y="876300"/>
                  </a:lnTo>
                  <a:lnTo>
                    <a:pt x="6096" y="876300"/>
                  </a:lnTo>
                  <a:lnTo>
                    <a:pt x="12192" y="882396"/>
                  </a:lnTo>
                  <a:lnTo>
                    <a:pt x="3531108" y="882396"/>
                  </a:lnTo>
                  <a:lnTo>
                    <a:pt x="3531108" y="886968"/>
                  </a:lnTo>
                  <a:lnTo>
                    <a:pt x="3528060" y="888492"/>
                  </a:lnTo>
                  <a:close/>
                </a:path>
                <a:path w="3531235" h="889000">
                  <a:moveTo>
                    <a:pt x="12192" y="12192"/>
                  </a:move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close/>
                </a:path>
                <a:path w="3531235" h="889000">
                  <a:moveTo>
                    <a:pt x="3518916" y="12192"/>
                  </a:moveTo>
                  <a:lnTo>
                    <a:pt x="12192" y="12192"/>
                  </a:lnTo>
                  <a:lnTo>
                    <a:pt x="12192" y="6096"/>
                  </a:lnTo>
                  <a:lnTo>
                    <a:pt x="3518916" y="6096"/>
                  </a:lnTo>
                  <a:lnTo>
                    <a:pt x="3518916" y="12192"/>
                  </a:lnTo>
                  <a:close/>
                </a:path>
                <a:path w="3531235" h="889000">
                  <a:moveTo>
                    <a:pt x="3518916" y="882396"/>
                  </a:moveTo>
                  <a:lnTo>
                    <a:pt x="3518916" y="6096"/>
                  </a:lnTo>
                  <a:lnTo>
                    <a:pt x="3525011" y="12192"/>
                  </a:lnTo>
                  <a:lnTo>
                    <a:pt x="3531108" y="12192"/>
                  </a:lnTo>
                  <a:lnTo>
                    <a:pt x="3531108" y="876300"/>
                  </a:lnTo>
                  <a:lnTo>
                    <a:pt x="3525011" y="876300"/>
                  </a:lnTo>
                  <a:lnTo>
                    <a:pt x="3518916" y="882396"/>
                  </a:lnTo>
                  <a:close/>
                </a:path>
                <a:path w="3531235" h="889000">
                  <a:moveTo>
                    <a:pt x="3531108" y="12192"/>
                  </a:moveTo>
                  <a:lnTo>
                    <a:pt x="3525011" y="12192"/>
                  </a:lnTo>
                  <a:lnTo>
                    <a:pt x="3518916" y="6096"/>
                  </a:lnTo>
                  <a:lnTo>
                    <a:pt x="3531108" y="6096"/>
                  </a:lnTo>
                  <a:lnTo>
                    <a:pt x="3531108" y="12192"/>
                  </a:lnTo>
                  <a:close/>
                </a:path>
                <a:path w="3531235" h="889000">
                  <a:moveTo>
                    <a:pt x="12192" y="882396"/>
                  </a:moveTo>
                  <a:lnTo>
                    <a:pt x="6096" y="876300"/>
                  </a:lnTo>
                  <a:lnTo>
                    <a:pt x="12192" y="876300"/>
                  </a:lnTo>
                  <a:lnTo>
                    <a:pt x="12192" y="882396"/>
                  </a:lnTo>
                  <a:close/>
                </a:path>
                <a:path w="3531235" h="889000">
                  <a:moveTo>
                    <a:pt x="3518916" y="882396"/>
                  </a:moveTo>
                  <a:lnTo>
                    <a:pt x="12192" y="882396"/>
                  </a:lnTo>
                  <a:lnTo>
                    <a:pt x="12192" y="876300"/>
                  </a:lnTo>
                  <a:lnTo>
                    <a:pt x="3518916" y="876300"/>
                  </a:lnTo>
                  <a:lnTo>
                    <a:pt x="3518916" y="882396"/>
                  </a:lnTo>
                  <a:close/>
                </a:path>
                <a:path w="3531235" h="889000">
                  <a:moveTo>
                    <a:pt x="3531108" y="882396"/>
                  </a:moveTo>
                  <a:lnTo>
                    <a:pt x="3518916" y="882396"/>
                  </a:lnTo>
                  <a:lnTo>
                    <a:pt x="3525011" y="876300"/>
                  </a:lnTo>
                  <a:lnTo>
                    <a:pt x="3531108" y="876300"/>
                  </a:lnTo>
                  <a:lnTo>
                    <a:pt x="3531108" y="882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57856" y="5087111"/>
            <a:ext cx="3517900" cy="87630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80"/>
              </a:spcBef>
            </a:pPr>
            <a:r>
              <a:rPr sz="2800" spc="-5" dirty="0">
                <a:latin typeface="Times New Roman"/>
                <a:cs typeface="Times New Roman"/>
              </a:rPr>
              <a:t>Operating-System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29127" y="4204715"/>
            <a:ext cx="2883535" cy="889000"/>
            <a:chOff x="2929127" y="4204715"/>
            <a:chExt cx="2883535" cy="889000"/>
          </a:xfrm>
        </p:grpSpPr>
        <p:sp>
          <p:nvSpPr>
            <p:cNvPr id="37" name="object 37"/>
            <p:cNvSpPr/>
            <p:nvPr/>
          </p:nvSpPr>
          <p:spPr>
            <a:xfrm>
              <a:off x="2935223" y="4210811"/>
              <a:ext cx="2870200" cy="876300"/>
            </a:xfrm>
            <a:custGeom>
              <a:avLst/>
              <a:gdLst/>
              <a:ahLst/>
              <a:cxnLst/>
              <a:rect l="l" t="t" r="r" b="b"/>
              <a:pathLst>
                <a:path w="2870200" h="876300">
                  <a:moveTo>
                    <a:pt x="2869691" y="876300"/>
                  </a:moveTo>
                  <a:lnTo>
                    <a:pt x="0" y="876300"/>
                  </a:lnTo>
                  <a:lnTo>
                    <a:pt x="0" y="0"/>
                  </a:lnTo>
                  <a:lnTo>
                    <a:pt x="2869691" y="0"/>
                  </a:lnTo>
                  <a:lnTo>
                    <a:pt x="2869691" y="876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29115" y="4204715"/>
              <a:ext cx="2883535" cy="889000"/>
            </a:xfrm>
            <a:custGeom>
              <a:avLst/>
              <a:gdLst/>
              <a:ahLst/>
              <a:cxnLst/>
              <a:rect l="l" t="t" r="r" b="b"/>
              <a:pathLst>
                <a:path w="2883535" h="889000">
                  <a:moveTo>
                    <a:pt x="2883408" y="3048"/>
                  </a:moveTo>
                  <a:lnTo>
                    <a:pt x="2880360" y="12"/>
                  </a:lnTo>
                  <a:lnTo>
                    <a:pt x="2869692" y="0"/>
                  </a:lnTo>
                  <a:lnTo>
                    <a:pt x="2869692" y="12204"/>
                  </a:lnTo>
                  <a:lnTo>
                    <a:pt x="2869692" y="876300"/>
                  </a:lnTo>
                  <a:lnTo>
                    <a:pt x="12192" y="876300"/>
                  </a:lnTo>
                  <a:lnTo>
                    <a:pt x="12192" y="12204"/>
                  </a:lnTo>
                  <a:lnTo>
                    <a:pt x="2869692" y="12204"/>
                  </a:lnTo>
                  <a:lnTo>
                    <a:pt x="286969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886968"/>
                  </a:lnTo>
                  <a:lnTo>
                    <a:pt x="3048" y="888504"/>
                  </a:lnTo>
                  <a:lnTo>
                    <a:pt x="2880360" y="888504"/>
                  </a:lnTo>
                  <a:lnTo>
                    <a:pt x="2883408" y="886968"/>
                  </a:lnTo>
                  <a:lnTo>
                    <a:pt x="2883408" y="882396"/>
                  </a:lnTo>
                  <a:lnTo>
                    <a:pt x="2883408" y="876300"/>
                  </a:lnTo>
                  <a:lnTo>
                    <a:pt x="2883408" y="12192"/>
                  </a:lnTo>
                  <a:lnTo>
                    <a:pt x="2883408" y="6096"/>
                  </a:lnTo>
                  <a:lnTo>
                    <a:pt x="2883408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83574" y="4399266"/>
            <a:ext cx="1172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Utilities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10483" y="3057143"/>
            <a:ext cx="2425065" cy="1161415"/>
            <a:chOff x="3110483" y="3057143"/>
            <a:chExt cx="2425065" cy="1161415"/>
          </a:xfrm>
        </p:grpSpPr>
        <p:sp>
          <p:nvSpPr>
            <p:cNvPr id="41" name="object 41"/>
            <p:cNvSpPr/>
            <p:nvPr/>
          </p:nvSpPr>
          <p:spPr>
            <a:xfrm>
              <a:off x="3116580" y="3063240"/>
              <a:ext cx="2411095" cy="1148080"/>
            </a:xfrm>
            <a:custGeom>
              <a:avLst/>
              <a:gdLst/>
              <a:ahLst/>
              <a:cxnLst/>
              <a:rect l="l" t="t" r="r" b="b"/>
              <a:pathLst>
                <a:path w="2411095" h="1148079">
                  <a:moveTo>
                    <a:pt x="2410967" y="1147571"/>
                  </a:moveTo>
                  <a:lnTo>
                    <a:pt x="0" y="1147571"/>
                  </a:lnTo>
                  <a:lnTo>
                    <a:pt x="0" y="0"/>
                  </a:lnTo>
                  <a:lnTo>
                    <a:pt x="2410967" y="0"/>
                  </a:lnTo>
                  <a:lnTo>
                    <a:pt x="2410967" y="1147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0471" y="3057143"/>
              <a:ext cx="2425065" cy="1161415"/>
            </a:xfrm>
            <a:custGeom>
              <a:avLst/>
              <a:gdLst/>
              <a:ahLst/>
              <a:cxnLst/>
              <a:rect l="l" t="t" r="r" b="b"/>
              <a:pathLst>
                <a:path w="2425065" h="1161414">
                  <a:moveTo>
                    <a:pt x="2424696" y="3060"/>
                  </a:moveTo>
                  <a:lnTo>
                    <a:pt x="2421648" y="25"/>
                  </a:lnTo>
                  <a:lnTo>
                    <a:pt x="2410968" y="0"/>
                  </a:lnTo>
                  <a:lnTo>
                    <a:pt x="2410968" y="12204"/>
                  </a:lnTo>
                  <a:lnTo>
                    <a:pt x="2410968" y="1147572"/>
                  </a:lnTo>
                  <a:lnTo>
                    <a:pt x="12192" y="1147572"/>
                  </a:lnTo>
                  <a:lnTo>
                    <a:pt x="12192" y="12204"/>
                  </a:lnTo>
                  <a:lnTo>
                    <a:pt x="2410968" y="12204"/>
                  </a:lnTo>
                  <a:lnTo>
                    <a:pt x="24109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158240"/>
                  </a:lnTo>
                  <a:lnTo>
                    <a:pt x="3048" y="1161300"/>
                  </a:lnTo>
                  <a:lnTo>
                    <a:pt x="2421648" y="1161300"/>
                  </a:lnTo>
                  <a:lnTo>
                    <a:pt x="2424696" y="1158252"/>
                  </a:lnTo>
                  <a:lnTo>
                    <a:pt x="2424696" y="1155204"/>
                  </a:lnTo>
                  <a:lnTo>
                    <a:pt x="2424696" y="1149108"/>
                  </a:lnTo>
                  <a:lnTo>
                    <a:pt x="2424696" y="12204"/>
                  </a:lnTo>
                  <a:lnTo>
                    <a:pt x="2424696" y="6108"/>
                  </a:lnTo>
                  <a:lnTo>
                    <a:pt x="2424696" y="3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26378" y="1468582"/>
            <a:ext cx="6958330" cy="258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User/Computer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Interface:</a:t>
            </a:r>
            <a:endParaRPr sz="2400" dirty="0">
              <a:latin typeface="Calibri"/>
              <a:cs typeface="Calibri"/>
            </a:endParaRPr>
          </a:p>
          <a:p>
            <a:pPr marL="3301365" marR="3166745" indent="-2540" algn="ctr">
              <a:lnSpc>
                <a:spcPct val="100000"/>
              </a:lnSpc>
              <a:spcBef>
                <a:spcPts val="1585"/>
              </a:spcBef>
            </a:pPr>
            <a:r>
              <a:rPr sz="2000" dirty="0">
                <a:latin typeface="Times New Roman"/>
                <a:cs typeface="Times New Roman"/>
              </a:rPr>
              <a:t>End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R="5080" algn="r">
              <a:lnSpc>
                <a:spcPts val="2240"/>
              </a:lnSpc>
            </a:pPr>
            <a:r>
              <a:rPr sz="2000" spc="-10" dirty="0">
                <a:latin typeface="Times New Roman"/>
                <a:cs typeface="Times New Roman"/>
              </a:rPr>
              <a:t>Programmer</a:t>
            </a:r>
            <a:endParaRPr sz="2000" dirty="0">
              <a:latin typeface="Times New Roman"/>
              <a:cs typeface="Times New Roman"/>
            </a:endParaRPr>
          </a:p>
          <a:p>
            <a:pPr marL="229870" algn="ctr">
              <a:lnSpc>
                <a:spcPts val="3200"/>
              </a:lnSpc>
            </a:pPr>
            <a:r>
              <a:rPr sz="2800" spc="-5" dirty="0">
                <a:latin typeface="Times New Roman"/>
                <a:cs typeface="Times New Roman"/>
              </a:rPr>
              <a:t>Application</a:t>
            </a:r>
            <a:endParaRPr sz="2800" dirty="0">
              <a:latin typeface="Times New Roman"/>
              <a:cs typeface="Times New Roman"/>
            </a:endParaRPr>
          </a:p>
          <a:p>
            <a:pPr marL="234315" algn="ctr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Programs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6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Different</a:t>
            </a:r>
            <a:r>
              <a:rPr spc="-70" dirty="0"/>
              <a:t> </a:t>
            </a:r>
            <a:r>
              <a:rPr spc="-15" dirty="0"/>
              <a:t>views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20" dirty="0"/>
              <a:t> </a:t>
            </a:r>
            <a:r>
              <a:rPr spc="-5" dirty="0"/>
              <a:t>OS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0643" y="1784604"/>
            <a:ext cx="8680703" cy="469544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6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Different</a:t>
            </a:r>
            <a:r>
              <a:rPr spc="-70" dirty="0"/>
              <a:t> </a:t>
            </a:r>
            <a:r>
              <a:rPr spc="-15" dirty="0"/>
              <a:t>views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20" dirty="0"/>
              <a:t> </a:t>
            </a:r>
            <a:r>
              <a:rPr spc="-5" dirty="0"/>
              <a:t>OS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656" y="2092451"/>
            <a:ext cx="8668511" cy="428091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6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Different</a:t>
            </a:r>
            <a:r>
              <a:rPr spc="-70" dirty="0"/>
              <a:t> </a:t>
            </a:r>
            <a:r>
              <a:rPr spc="-15" dirty="0"/>
              <a:t>views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20" dirty="0"/>
              <a:t> </a:t>
            </a:r>
            <a:r>
              <a:rPr spc="-5" dirty="0"/>
              <a:t>OS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420" y="1780032"/>
            <a:ext cx="8578595" cy="470915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6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Different</a:t>
            </a:r>
            <a:r>
              <a:rPr spc="-70" dirty="0"/>
              <a:t> </a:t>
            </a:r>
            <a:r>
              <a:rPr spc="-15" dirty="0"/>
              <a:t>views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20" dirty="0"/>
              <a:t> </a:t>
            </a:r>
            <a:r>
              <a:rPr spc="-5" dirty="0"/>
              <a:t>OS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6760" y="1804416"/>
            <a:ext cx="8583167" cy="488899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6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Different</a:t>
            </a:r>
            <a:r>
              <a:rPr spc="-70" dirty="0"/>
              <a:t> </a:t>
            </a:r>
            <a:r>
              <a:rPr spc="-15" dirty="0"/>
              <a:t>views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20" dirty="0"/>
              <a:t> </a:t>
            </a:r>
            <a:r>
              <a:rPr spc="-5" dirty="0"/>
              <a:t>OS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79" y="1776983"/>
            <a:ext cx="8666987" cy="458266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037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OS</a:t>
            </a:r>
            <a:r>
              <a:rPr spc="-40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10" dirty="0"/>
              <a:t>Resource</a:t>
            </a:r>
            <a:r>
              <a:rPr spc="-75" dirty="0"/>
              <a:t> </a:t>
            </a:r>
            <a:r>
              <a:rPr dirty="0"/>
              <a:t>Manager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1904999"/>
            <a:ext cx="8823960" cy="4688205"/>
            <a:chOff x="612648" y="1904999"/>
            <a:chExt cx="8823960" cy="468820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1911095"/>
              <a:ext cx="8823960" cy="468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6" y="3081528"/>
              <a:ext cx="7671815" cy="32004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1909571"/>
              <a:ext cx="8763000" cy="4636135"/>
            </a:xfrm>
            <a:custGeom>
              <a:avLst/>
              <a:gdLst/>
              <a:ahLst/>
              <a:cxnLst/>
              <a:rect l="l" t="t" r="r" b="b"/>
              <a:pathLst>
                <a:path w="8763000" h="4636134">
                  <a:moveTo>
                    <a:pt x="8763000" y="4636008"/>
                  </a:moveTo>
                  <a:lnTo>
                    <a:pt x="0" y="4636008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463600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1904999"/>
              <a:ext cx="8772525" cy="4645660"/>
            </a:xfrm>
            <a:custGeom>
              <a:avLst/>
              <a:gdLst/>
              <a:ahLst/>
              <a:cxnLst/>
              <a:rect l="l" t="t" r="r" b="b"/>
              <a:pathLst>
                <a:path w="8772525" h="4645659">
                  <a:moveTo>
                    <a:pt x="8770620" y="4645152"/>
                  </a:moveTo>
                  <a:lnTo>
                    <a:pt x="3048" y="4645152"/>
                  </a:lnTo>
                  <a:lnTo>
                    <a:pt x="0" y="4643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4636008"/>
                  </a:lnTo>
                  <a:lnTo>
                    <a:pt x="4572" y="4636008"/>
                  </a:lnTo>
                  <a:lnTo>
                    <a:pt x="9144" y="4640580"/>
                  </a:lnTo>
                  <a:lnTo>
                    <a:pt x="8772144" y="4640580"/>
                  </a:lnTo>
                  <a:lnTo>
                    <a:pt x="8772144" y="4643628"/>
                  </a:lnTo>
                  <a:lnTo>
                    <a:pt x="8770620" y="4645152"/>
                  </a:lnTo>
                  <a:close/>
                </a:path>
                <a:path w="8772525" h="464565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72525" h="4645659">
                  <a:moveTo>
                    <a:pt x="87630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4"/>
                  </a:lnTo>
                  <a:close/>
                </a:path>
                <a:path w="8772525" h="4645659">
                  <a:moveTo>
                    <a:pt x="8763000" y="4640580"/>
                  </a:moveTo>
                  <a:lnTo>
                    <a:pt x="8763000" y="4572"/>
                  </a:lnTo>
                  <a:lnTo>
                    <a:pt x="8767572" y="9144"/>
                  </a:lnTo>
                  <a:lnTo>
                    <a:pt x="8772144" y="9144"/>
                  </a:lnTo>
                  <a:lnTo>
                    <a:pt x="8772144" y="4636008"/>
                  </a:lnTo>
                  <a:lnTo>
                    <a:pt x="8767572" y="4636008"/>
                  </a:lnTo>
                  <a:lnTo>
                    <a:pt x="8763000" y="4640580"/>
                  </a:lnTo>
                  <a:close/>
                </a:path>
                <a:path w="8772525" h="4645659">
                  <a:moveTo>
                    <a:pt x="8772144" y="9144"/>
                  </a:moveTo>
                  <a:lnTo>
                    <a:pt x="8767572" y="9144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4"/>
                  </a:lnTo>
                  <a:close/>
                </a:path>
                <a:path w="8772525" h="4645659">
                  <a:moveTo>
                    <a:pt x="9144" y="4640580"/>
                  </a:moveTo>
                  <a:lnTo>
                    <a:pt x="4572" y="4636008"/>
                  </a:lnTo>
                  <a:lnTo>
                    <a:pt x="9144" y="4636008"/>
                  </a:lnTo>
                  <a:lnTo>
                    <a:pt x="9144" y="4640580"/>
                  </a:lnTo>
                  <a:close/>
                </a:path>
                <a:path w="8772525" h="4645659">
                  <a:moveTo>
                    <a:pt x="8763000" y="4640580"/>
                  </a:moveTo>
                  <a:lnTo>
                    <a:pt x="9144" y="4640580"/>
                  </a:lnTo>
                  <a:lnTo>
                    <a:pt x="9144" y="4636008"/>
                  </a:lnTo>
                  <a:lnTo>
                    <a:pt x="8763000" y="4636008"/>
                  </a:lnTo>
                  <a:lnTo>
                    <a:pt x="8763000" y="4640580"/>
                  </a:lnTo>
                  <a:close/>
                </a:path>
                <a:path w="8772525" h="4645659">
                  <a:moveTo>
                    <a:pt x="8772144" y="4640580"/>
                  </a:moveTo>
                  <a:lnTo>
                    <a:pt x="8763000" y="4640580"/>
                  </a:lnTo>
                  <a:lnTo>
                    <a:pt x="8767572" y="4636008"/>
                  </a:lnTo>
                  <a:lnTo>
                    <a:pt x="8772144" y="4636008"/>
                  </a:lnTo>
                  <a:lnTo>
                    <a:pt x="8772144" y="464058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14739" y="3152625"/>
            <a:ext cx="7095490" cy="3150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47625" indent="-287020" algn="just">
              <a:lnSpc>
                <a:spcPts val="2890"/>
              </a:lnSpc>
              <a:spcBef>
                <a:spcPts val="585"/>
              </a:spcBef>
              <a:buChar char="•"/>
              <a:tabLst>
                <a:tab pos="300355" algn="l"/>
              </a:tabLst>
            </a:pP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computer </a:t>
            </a:r>
            <a:r>
              <a:rPr sz="2800" spc="-15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set </a:t>
            </a:r>
            <a:r>
              <a:rPr sz="2800" spc="-20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resources which </a:t>
            </a:r>
            <a:r>
              <a:rPr sz="2800" spc="-5" dirty="0">
                <a:latin typeface="Times New Roman"/>
                <a:cs typeface="Times New Roman"/>
              </a:rPr>
              <a:t>preform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function </a:t>
            </a:r>
            <a:r>
              <a:rPr sz="2800" spc="-15" dirty="0">
                <a:latin typeface="Times New Roman"/>
                <a:cs typeface="Times New Roman"/>
              </a:rPr>
              <a:t>such </a:t>
            </a:r>
            <a:r>
              <a:rPr sz="2800" spc="-10" dirty="0">
                <a:latin typeface="Times New Roman"/>
                <a:cs typeface="Times New Roman"/>
              </a:rPr>
              <a:t>as </a:t>
            </a:r>
            <a:r>
              <a:rPr sz="2800" dirty="0">
                <a:latin typeface="Times New Roman"/>
                <a:cs typeface="Times New Roman"/>
              </a:rPr>
              <a:t>store, </a:t>
            </a:r>
            <a:r>
              <a:rPr sz="2800" spc="-10" dirty="0">
                <a:latin typeface="Times New Roman"/>
                <a:cs typeface="Times New Roman"/>
              </a:rPr>
              <a:t>process and transfer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data.</a:t>
            </a:r>
            <a:endParaRPr sz="2800" dirty="0">
              <a:latin typeface="Times New Roman"/>
              <a:cs typeface="Times New Roman"/>
            </a:endParaRPr>
          </a:p>
          <a:p>
            <a:pPr marL="299085" marR="40640" indent="-287020">
              <a:lnSpc>
                <a:spcPts val="2890"/>
              </a:lnSpc>
              <a:spcBef>
                <a:spcPts val="495"/>
              </a:spcBef>
              <a:buChar char="•"/>
              <a:tabLst>
                <a:tab pos="299720" algn="l"/>
                <a:tab pos="300355" algn="l"/>
              </a:tabLst>
            </a:pP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spc="-5" dirty="0">
                <a:latin typeface="Times New Roman"/>
                <a:cs typeface="Times New Roman"/>
              </a:rPr>
              <a:t>a computer system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used </a:t>
            </a:r>
            <a:r>
              <a:rPr sz="2800" spc="-5" dirty="0">
                <a:latin typeface="Times New Roman"/>
                <a:cs typeface="Times New Roman"/>
              </a:rPr>
              <a:t>by multiple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application(or users),then </a:t>
            </a:r>
            <a:r>
              <a:rPr sz="2800" spc="-5" dirty="0">
                <a:latin typeface="Times New Roman"/>
                <a:cs typeface="Times New Roman"/>
              </a:rPr>
              <a:t>they will compete for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these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resources.</a:t>
            </a:r>
            <a:endParaRPr sz="280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2900"/>
              </a:lnSpc>
              <a:spcBef>
                <a:spcPts val="505"/>
              </a:spcBef>
              <a:buChar char="•"/>
              <a:tabLst>
                <a:tab pos="299720" algn="l"/>
                <a:tab pos="300355" algn="l"/>
              </a:tabLst>
            </a:pPr>
            <a:r>
              <a:rPr sz="2800" spc="-10" dirty="0">
                <a:latin typeface="Times New Roman"/>
                <a:cs typeface="Times New Roman"/>
              </a:rPr>
              <a:t>OS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responsible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managing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resources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control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functions.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0412" y="1440180"/>
            <a:ext cx="8266175" cy="115214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22284" y="1450425"/>
            <a:ext cx="6768465" cy="10433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3690"/>
              </a:lnSpc>
              <a:spcBef>
                <a:spcPts val="745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Resource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manager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(OS</a:t>
            </a: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view)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9079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Goals/objective</a:t>
            </a:r>
            <a:r>
              <a:rPr spc="-100" dirty="0"/>
              <a:t> </a:t>
            </a:r>
            <a:r>
              <a:rPr spc="5" dirty="0"/>
              <a:t>of</a:t>
            </a:r>
            <a:r>
              <a:rPr spc="-50" dirty="0"/>
              <a:t> </a:t>
            </a:r>
            <a:r>
              <a:rPr spc="-5" dirty="0"/>
              <a:t>OS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17804" y="1565148"/>
            <a:ext cx="8663940" cy="5092700"/>
            <a:chOff x="717804" y="1565148"/>
            <a:chExt cx="8663940" cy="5092700"/>
          </a:xfrm>
        </p:grpSpPr>
        <p:sp>
          <p:nvSpPr>
            <p:cNvPr id="14" name="object 14"/>
            <p:cNvSpPr/>
            <p:nvPr/>
          </p:nvSpPr>
          <p:spPr>
            <a:xfrm>
              <a:off x="717804" y="1565148"/>
              <a:ext cx="1092835" cy="5092700"/>
            </a:xfrm>
            <a:custGeom>
              <a:avLst/>
              <a:gdLst/>
              <a:ahLst/>
              <a:cxnLst/>
              <a:rect l="l" t="t" r="r" b="b"/>
              <a:pathLst>
                <a:path w="1092835" h="5092700">
                  <a:moveTo>
                    <a:pt x="48767" y="5080000"/>
                  </a:moveTo>
                  <a:lnTo>
                    <a:pt x="38100" y="5080000"/>
                  </a:lnTo>
                  <a:lnTo>
                    <a:pt x="32084" y="5069973"/>
                  </a:lnTo>
                  <a:lnTo>
                    <a:pt x="57912" y="5041900"/>
                  </a:lnTo>
                  <a:lnTo>
                    <a:pt x="91439" y="5003800"/>
                  </a:lnTo>
                  <a:lnTo>
                    <a:pt x="155447" y="4940300"/>
                  </a:lnTo>
                  <a:lnTo>
                    <a:pt x="219456" y="4864100"/>
                  </a:lnTo>
                  <a:lnTo>
                    <a:pt x="280416" y="4787900"/>
                  </a:lnTo>
                  <a:lnTo>
                    <a:pt x="349186" y="4697412"/>
                  </a:lnTo>
                  <a:lnTo>
                    <a:pt x="361187" y="4686300"/>
                  </a:lnTo>
                  <a:lnTo>
                    <a:pt x="416052" y="4610100"/>
                  </a:lnTo>
                  <a:lnTo>
                    <a:pt x="441960" y="4572000"/>
                  </a:lnTo>
                  <a:lnTo>
                    <a:pt x="469391" y="4533900"/>
                  </a:lnTo>
                  <a:lnTo>
                    <a:pt x="493775" y="4495800"/>
                  </a:lnTo>
                  <a:lnTo>
                    <a:pt x="496823" y="4489823"/>
                  </a:lnTo>
                  <a:lnTo>
                    <a:pt x="501396" y="4483100"/>
                  </a:lnTo>
                  <a:lnTo>
                    <a:pt x="574547" y="4368800"/>
                  </a:lnTo>
                  <a:lnTo>
                    <a:pt x="620267" y="4292600"/>
                  </a:lnTo>
                  <a:lnTo>
                    <a:pt x="643128" y="4241800"/>
                  </a:lnTo>
                  <a:lnTo>
                    <a:pt x="707136" y="4127500"/>
                  </a:lnTo>
                  <a:lnTo>
                    <a:pt x="726947" y="4076700"/>
                  </a:lnTo>
                  <a:lnTo>
                    <a:pt x="745236" y="4038600"/>
                  </a:lnTo>
                  <a:lnTo>
                    <a:pt x="765047" y="4000500"/>
                  </a:lnTo>
                  <a:lnTo>
                    <a:pt x="801624" y="3911600"/>
                  </a:lnTo>
                  <a:lnTo>
                    <a:pt x="835151" y="3822700"/>
                  </a:lnTo>
                  <a:lnTo>
                    <a:pt x="896112" y="3657600"/>
                  </a:lnTo>
                  <a:lnTo>
                    <a:pt x="909828" y="3619500"/>
                  </a:lnTo>
                  <a:lnTo>
                    <a:pt x="922020" y="3568700"/>
                  </a:lnTo>
                  <a:lnTo>
                    <a:pt x="935736" y="3530600"/>
                  </a:lnTo>
                  <a:lnTo>
                    <a:pt x="947928" y="3479800"/>
                  </a:lnTo>
                  <a:lnTo>
                    <a:pt x="958596" y="3441700"/>
                  </a:lnTo>
                  <a:lnTo>
                    <a:pt x="979932" y="3352800"/>
                  </a:lnTo>
                  <a:lnTo>
                    <a:pt x="990600" y="3302000"/>
                  </a:lnTo>
                  <a:lnTo>
                    <a:pt x="1008888" y="3213100"/>
                  </a:lnTo>
                  <a:lnTo>
                    <a:pt x="1016508" y="3175000"/>
                  </a:lnTo>
                  <a:lnTo>
                    <a:pt x="1031747" y="3086100"/>
                  </a:lnTo>
                  <a:lnTo>
                    <a:pt x="1037844" y="3035300"/>
                  </a:lnTo>
                  <a:lnTo>
                    <a:pt x="1043940" y="2997200"/>
                  </a:lnTo>
                  <a:lnTo>
                    <a:pt x="1048512" y="2946400"/>
                  </a:lnTo>
                  <a:lnTo>
                    <a:pt x="1053084" y="2908300"/>
                  </a:lnTo>
                  <a:lnTo>
                    <a:pt x="1057655" y="2857500"/>
                  </a:lnTo>
                  <a:lnTo>
                    <a:pt x="1062228" y="2819400"/>
                  </a:lnTo>
                  <a:lnTo>
                    <a:pt x="1065275" y="2768600"/>
                  </a:lnTo>
                  <a:lnTo>
                    <a:pt x="1066800" y="2730500"/>
                  </a:lnTo>
                  <a:lnTo>
                    <a:pt x="1069847" y="2679700"/>
                  </a:lnTo>
                  <a:lnTo>
                    <a:pt x="1071371" y="2628900"/>
                  </a:lnTo>
                  <a:lnTo>
                    <a:pt x="1071371" y="2451100"/>
                  </a:lnTo>
                  <a:lnTo>
                    <a:pt x="1069847" y="2413000"/>
                  </a:lnTo>
                  <a:lnTo>
                    <a:pt x="1066800" y="2362200"/>
                  </a:lnTo>
                  <a:lnTo>
                    <a:pt x="1065275" y="2324100"/>
                  </a:lnTo>
                  <a:lnTo>
                    <a:pt x="1062228" y="2273300"/>
                  </a:lnTo>
                  <a:lnTo>
                    <a:pt x="1057655" y="2235200"/>
                  </a:lnTo>
                  <a:lnTo>
                    <a:pt x="1048512" y="2133600"/>
                  </a:lnTo>
                  <a:lnTo>
                    <a:pt x="1037844" y="2044700"/>
                  </a:lnTo>
                  <a:lnTo>
                    <a:pt x="1031747" y="2006600"/>
                  </a:lnTo>
                  <a:lnTo>
                    <a:pt x="1016508" y="1917700"/>
                  </a:lnTo>
                  <a:lnTo>
                    <a:pt x="1008888" y="1866900"/>
                  </a:lnTo>
                  <a:lnTo>
                    <a:pt x="990600" y="1778000"/>
                  </a:lnTo>
                  <a:lnTo>
                    <a:pt x="979932" y="1739900"/>
                  </a:lnTo>
                  <a:lnTo>
                    <a:pt x="970788" y="1689100"/>
                  </a:lnTo>
                  <a:lnTo>
                    <a:pt x="958596" y="1651000"/>
                  </a:lnTo>
                  <a:lnTo>
                    <a:pt x="947928" y="1612900"/>
                  </a:lnTo>
                  <a:lnTo>
                    <a:pt x="935736" y="1562100"/>
                  </a:lnTo>
                  <a:lnTo>
                    <a:pt x="922020" y="1524000"/>
                  </a:lnTo>
                  <a:lnTo>
                    <a:pt x="909828" y="1473200"/>
                  </a:lnTo>
                  <a:lnTo>
                    <a:pt x="896112" y="1435100"/>
                  </a:lnTo>
                  <a:lnTo>
                    <a:pt x="835151" y="1257300"/>
                  </a:lnTo>
                  <a:lnTo>
                    <a:pt x="801624" y="1181100"/>
                  </a:lnTo>
                  <a:lnTo>
                    <a:pt x="783336" y="1130300"/>
                  </a:lnTo>
                  <a:lnTo>
                    <a:pt x="746759" y="1054100"/>
                  </a:lnTo>
                  <a:lnTo>
                    <a:pt x="726947" y="1003300"/>
                  </a:lnTo>
                  <a:lnTo>
                    <a:pt x="707136" y="965200"/>
                  </a:lnTo>
                  <a:lnTo>
                    <a:pt x="664463" y="889000"/>
                  </a:lnTo>
                  <a:lnTo>
                    <a:pt x="643128" y="838200"/>
                  </a:lnTo>
                  <a:lnTo>
                    <a:pt x="574547" y="723900"/>
                  </a:lnTo>
                  <a:lnTo>
                    <a:pt x="525779" y="647700"/>
                  </a:lnTo>
                  <a:lnTo>
                    <a:pt x="519683" y="635000"/>
                  </a:lnTo>
                  <a:lnTo>
                    <a:pt x="493775" y="596900"/>
                  </a:lnTo>
                  <a:lnTo>
                    <a:pt x="469391" y="558800"/>
                  </a:lnTo>
                  <a:lnTo>
                    <a:pt x="467867" y="556558"/>
                  </a:lnTo>
                  <a:lnTo>
                    <a:pt x="449579" y="520700"/>
                  </a:lnTo>
                  <a:lnTo>
                    <a:pt x="367283" y="406400"/>
                  </a:lnTo>
                  <a:lnTo>
                    <a:pt x="309371" y="3302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87452" y="190500"/>
                  </a:lnTo>
                  <a:lnTo>
                    <a:pt x="156971" y="152400"/>
                  </a:lnTo>
                  <a:lnTo>
                    <a:pt x="123443" y="1143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29473" y="19888"/>
                  </a:lnTo>
                  <a:lnTo>
                    <a:pt x="38100" y="12700"/>
                  </a:lnTo>
                  <a:lnTo>
                    <a:pt x="4571" y="12700"/>
                  </a:lnTo>
                  <a:lnTo>
                    <a:pt x="19812" y="0"/>
                  </a:lnTo>
                  <a:lnTo>
                    <a:pt x="36575" y="0"/>
                  </a:lnTo>
                  <a:lnTo>
                    <a:pt x="73152" y="38100"/>
                  </a:lnTo>
                  <a:lnTo>
                    <a:pt x="105156" y="635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95656" y="279400"/>
                  </a:lnTo>
                  <a:lnTo>
                    <a:pt x="382523" y="393700"/>
                  </a:lnTo>
                  <a:lnTo>
                    <a:pt x="437387" y="469900"/>
                  </a:lnTo>
                  <a:lnTo>
                    <a:pt x="463296" y="508000"/>
                  </a:lnTo>
                  <a:lnTo>
                    <a:pt x="490727" y="546100"/>
                  </a:lnTo>
                  <a:lnTo>
                    <a:pt x="516636" y="584200"/>
                  </a:lnTo>
                  <a:lnTo>
                    <a:pt x="589787" y="711200"/>
                  </a:lnTo>
                  <a:lnTo>
                    <a:pt x="658367" y="825500"/>
                  </a:lnTo>
                  <a:lnTo>
                    <a:pt x="722375" y="952500"/>
                  </a:lnTo>
                  <a:lnTo>
                    <a:pt x="762000" y="1028700"/>
                  </a:lnTo>
                  <a:lnTo>
                    <a:pt x="780288" y="1066800"/>
                  </a:lnTo>
                  <a:lnTo>
                    <a:pt x="798575" y="1117600"/>
                  </a:lnTo>
                  <a:lnTo>
                    <a:pt x="816863" y="1155700"/>
                  </a:lnTo>
                  <a:lnTo>
                    <a:pt x="867155" y="1282700"/>
                  </a:lnTo>
                  <a:lnTo>
                    <a:pt x="897636" y="1371600"/>
                  </a:lnTo>
                  <a:lnTo>
                    <a:pt x="911351" y="1409700"/>
                  </a:lnTo>
                  <a:lnTo>
                    <a:pt x="926592" y="1460500"/>
                  </a:lnTo>
                  <a:lnTo>
                    <a:pt x="938783" y="1498600"/>
                  </a:lnTo>
                  <a:lnTo>
                    <a:pt x="952500" y="1549400"/>
                  </a:lnTo>
                  <a:lnTo>
                    <a:pt x="976884" y="1625600"/>
                  </a:lnTo>
                  <a:lnTo>
                    <a:pt x="998220" y="1714500"/>
                  </a:lnTo>
                  <a:lnTo>
                    <a:pt x="1007363" y="1765300"/>
                  </a:lnTo>
                  <a:lnTo>
                    <a:pt x="1018032" y="1803400"/>
                  </a:lnTo>
                  <a:lnTo>
                    <a:pt x="1025651" y="1854200"/>
                  </a:lnTo>
                  <a:lnTo>
                    <a:pt x="1034796" y="1892300"/>
                  </a:lnTo>
                  <a:lnTo>
                    <a:pt x="1050036" y="1981200"/>
                  </a:lnTo>
                  <a:lnTo>
                    <a:pt x="1056132" y="2032000"/>
                  </a:lnTo>
                  <a:lnTo>
                    <a:pt x="1062228" y="2070100"/>
                  </a:lnTo>
                  <a:lnTo>
                    <a:pt x="1072896" y="2159000"/>
                  </a:lnTo>
                  <a:lnTo>
                    <a:pt x="1077467" y="2209800"/>
                  </a:lnTo>
                  <a:lnTo>
                    <a:pt x="1082040" y="2247900"/>
                  </a:lnTo>
                  <a:lnTo>
                    <a:pt x="1085088" y="2298700"/>
                  </a:lnTo>
                  <a:lnTo>
                    <a:pt x="1088136" y="2336800"/>
                  </a:lnTo>
                  <a:lnTo>
                    <a:pt x="1089659" y="2387600"/>
                  </a:lnTo>
                  <a:lnTo>
                    <a:pt x="1091184" y="2425700"/>
                  </a:lnTo>
                  <a:lnTo>
                    <a:pt x="1092708" y="2476500"/>
                  </a:lnTo>
                  <a:lnTo>
                    <a:pt x="1092708" y="2616200"/>
                  </a:lnTo>
                  <a:lnTo>
                    <a:pt x="1091184" y="2654300"/>
                  </a:lnTo>
                  <a:lnTo>
                    <a:pt x="1089659" y="2705100"/>
                  </a:lnTo>
                  <a:lnTo>
                    <a:pt x="1088136" y="2743200"/>
                  </a:lnTo>
                  <a:lnTo>
                    <a:pt x="1085088" y="2794000"/>
                  </a:lnTo>
                  <a:lnTo>
                    <a:pt x="1082040" y="2832100"/>
                  </a:lnTo>
                  <a:lnTo>
                    <a:pt x="1072896" y="2921000"/>
                  </a:lnTo>
                  <a:lnTo>
                    <a:pt x="1068324" y="2971800"/>
                  </a:lnTo>
                  <a:lnTo>
                    <a:pt x="1056132" y="3060700"/>
                  </a:lnTo>
                  <a:lnTo>
                    <a:pt x="1050036" y="3111500"/>
                  </a:lnTo>
                  <a:lnTo>
                    <a:pt x="1027175" y="3238500"/>
                  </a:lnTo>
                  <a:lnTo>
                    <a:pt x="1018032" y="3276600"/>
                  </a:lnTo>
                  <a:lnTo>
                    <a:pt x="1007363" y="3327400"/>
                  </a:lnTo>
                  <a:lnTo>
                    <a:pt x="964692" y="3505200"/>
                  </a:lnTo>
                  <a:lnTo>
                    <a:pt x="952500" y="3543300"/>
                  </a:lnTo>
                  <a:lnTo>
                    <a:pt x="938783" y="3594100"/>
                  </a:lnTo>
                  <a:lnTo>
                    <a:pt x="926592" y="3632200"/>
                  </a:lnTo>
                  <a:lnTo>
                    <a:pt x="911351" y="3670300"/>
                  </a:lnTo>
                  <a:lnTo>
                    <a:pt x="897636" y="3721100"/>
                  </a:lnTo>
                  <a:lnTo>
                    <a:pt x="867155" y="3810000"/>
                  </a:lnTo>
                  <a:lnTo>
                    <a:pt x="833628" y="3886200"/>
                  </a:lnTo>
                  <a:lnTo>
                    <a:pt x="816863" y="3937000"/>
                  </a:lnTo>
                  <a:lnTo>
                    <a:pt x="780288" y="4013200"/>
                  </a:lnTo>
                  <a:lnTo>
                    <a:pt x="762000" y="4064000"/>
                  </a:lnTo>
                  <a:lnTo>
                    <a:pt x="722375" y="4140200"/>
                  </a:lnTo>
                  <a:lnTo>
                    <a:pt x="658367" y="4267200"/>
                  </a:lnTo>
                  <a:lnTo>
                    <a:pt x="589787" y="4381500"/>
                  </a:lnTo>
                  <a:lnTo>
                    <a:pt x="516636" y="4508500"/>
                  </a:lnTo>
                  <a:lnTo>
                    <a:pt x="464820" y="4584700"/>
                  </a:lnTo>
                  <a:lnTo>
                    <a:pt x="382523" y="4699000"/>
                  </a:lnTo>
                  <a:lnTo>
                    <a:pt x="295656" y="4813300"/>
                  </a:lnTo>
                  <a:lnTo>
                    <a:pt x="234695" y="4876800"/>
                  </a:lnTo>
                  <a:lnTo>
                    <a:pt x="106679" y="5029200"/>
                  </a:lnTo>
                  <a:lnTo>
                    <a:pt x="73152" y="5054600"/>
                  </a:lnTo>
                  <a:lnTo>
                    <a:pt x="48767" y="5080000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92835" h="50927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473" y="19888"/>
                  </a:lnTo>
                  <a:lnTo>
                    <a:pt x="27549" y="21492"/>
                  </a:lnTo>
                  <a:close/>
                </a:path>
                <a:path w="1092835" h="5092700">
                  <a:moveTo>
                    <a:pt x="29473" y="1988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473" y="19888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467867" y="556558"/>
                  </a:moveTo>
                  <a:lnTo>
                    <a:pt x="443483" y="520700"/>
                  </a:lnTo>
                  <a:lnTo>
                    <a:pt x="333756" y="368300"/>
                  </a:lnTo>
                  <a:lnTo>
                    <a:pt x="304800" y="3302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20395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29473" y="19888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123443" y="114300"/>
                  </a:lnTo>
                  <a:lnTo>
                    <a:pt x="156971" y="152400"/>
                  </a:lnTo>
                  <a:lnTo>
                    <a:pt x="187452" y="1905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30200"/>
                  </a:lnTo>
                  <a:lnTo>
                    <a:pt x="367283" y="406400"/>
                  </a:lnTo>
                  <a:lnTo>
                    <a:pt x="449579" y="520700"/>
                  </a:lnTo>
                  <a:lnTo>
                    <a:pt x="467867" y="556558"/>
                  </a:lnTo>
                  <a:close/>
                </a:path>
                <a:path w="1092835" h="5092700">
                  <a:moveTo>
                    <a:pt x="36575" y="5092700"/>
                  </a:moveTo>
                  <a:lnTo>
                    <a:pt x="19812" y="5092700"/>
                  </a:lnTo>
                  <a:lnTo>
                    <a:pt x="4571" y="5080000"/>
                  </a:lnTo>
                  <a:lnTo>
                    <a:pt x="0" y="5067300"/>
                  </a:lnTo>
                  <a:lnTo>
                    <a:pt x="4571" y="5054600"/>
                  </a:lnTo>
                  <a:lnTo>
                    <a:pt x="105156" y="4953000"/>
                  </a:lnTo>
                  <a:lnTo>
                    <a:pt x="169164" y="4889500"/>
                  </a:lnTo>
                  <a:lnTo>
                    <a:pt x="260604" y="4775200"/>
                  </a:lnTo>
                  <a:lnTo>
                    <a:pt x="318516" y="4699000"/>
                  </a:lnTo>
                  <a:lnTo>
                    <a:pt x="345948" y="4660900"/>
                  </a:lnTo>
                  <a:lnTo>
                    <a:pt x="374904" y="4622800"/>
                  </a:lnTo>
                  <a:lnTo>
                    <a:pt x="400812" y="4584700"/>
                  </a:lnTo>
                  <a:lnTo>
                    <a:pt x="428244" y="4546600"/>
                  </a:lnTo>
                  <a:lnTo>
                    <a:pt x="480060" y="4470400"/>
                  </a:lnTo>
                  <a:lnTo>
                    <a:pt x="528828" y="4394200"/>
                  </a:lnTo>
                  <a:lnTo>
                    <a:pt x="551687" y="4356100"/>
                  </a:lnTo>
                  <a:lnTo>
                    <a:pt x="576071" y="4318000"/>
                  </a:lnTo>
                  <a:lnTo>
                    <a:pt x="598932" y="4279900"/>
                  </a:lnTo>
                  <a:lnTo>
                    <a:pt x="620267" y="4229100"/>
                  </a:lnTo>
                  <a:lnTo>
                    <a:pt x="662940" y="4152900"/>
                  </a:lnTo>
                  <a:lnTo>
                    <a:pt x="722375" y="4025900"/>
                  </a:lnTo>
                  <a:lnTo>
                    <a:pt x="758951" y="3949700"/>
                  </a:lnTo>
                  <a:lnTo>
                    <a:pt x="777240" y="3898900"/>
                  </a:lnTo>
                  <a:lnTo>
                    <a:pt x="810767" y="3822700"/>
                  </a:lnTo>
                  <a:lnTo>
                    <a:pt x="871728" y="3644900"/>
                  </a:lnTo>
                  <a:lnTo>
                    <a:pt x="885444" y="3606800"/>
                  </a:lnTo>
                  <a:lnTo>
                    <a:pt x="897636" y="3568700"/>
                  </a:lnTo>
                  <a:lnTo>
                    <a:pt x="909828" y="3517900"/>
                  </a:lnTo>
                  <a:lnTo>
                    <a:pt x="922020" y="3479800"/>
                  </a:lnTo>
                  <a:lnTo>
                    <a:pt x="934212" y="3429000"/>
                  </a:lnTo>
                  <a:lnTo>
                    <a:pt x="944879" y="3390900"/>
                  </a:lnTo>
                  <a:lnTo>
                    <a:pt x="955547" y="3340100"/>
                  </a:lnTo>
                  <a:lnTo>
                    <a:pt x="982980" y="3213100"/>
                  </a:lnTo>
                  <a:lnTo>
                    <a:pt x="1005840" y="3073400"/>
                  </a:lnTo>
                  <a:lnTo>
                    <a:pt x="1018032" y="2997200"/>
                  </a:lnTo>
                  <a:lnTo>
                    <a:pt x="1022604" y="2946400"/>
                  </a:lnTo>
                  <a:lnTo>
                    <a:pt x="1028700" y="2908300"/>
                  </a:lnTo>
                  <a:lnTo>
                    <a:pt x="1031747" y="2857500"/>
                  </a:lnTo>
                  <a:lnTo>
                    <a:pt x="1036320" y="2806700"/>
                  </a:lnTo>
                  <a:lnTo>
                    <a:pt x="1039367" y="2768600"/>
                  </a:lnTo>
                  <a:lnTo>
                    <a:pt x="1040892" y="2717800"/>
                  </a:lnTo>
                  <a:lnTo>
                    <a:pt x="1043940" y="2679700"/>
                  </a:lnTo>
                  <a:lnTo>
                    <a:pt x="1045463" y="2628900"/>
                  </a:lnTo>
                  <a:lnTo>
                    <a:pt x="1045463" y="2451100"/>
                  </a:lnTo>
                  <a:lnTo>
                    <a:pt x="1043940" y="2413000"/>
                  </a:lnTo>
                  <a:lnTo>
                    <a:pt x="1040892" y="2362200"/>
                  </a:lnTo>
                  <a:lnTo>
                    <a:pt x="1039367" y="2324100"/>
                  </a:lnTo>
                  <a:lnTo>
                    <a:pt x="1036320" y="2273300"/>
                  </a:lnTo>
                  <a:lnTo>
                    <a:pt x="1031747" y="2235200"/>
                  </a:lnTo>
                  <a:lnTo>
                    <a:pt x="1028700" y="2184400"/>
                  </a:lnTo>
                  <a:lnTo>
                    <a:pt x="1022604" y="2146300"/>
                  </a:lnTo>
                  <a:lnTo>
                    <a:pt x="1018032" y="2095500"/>
                  </a:lnTo>
                  <a:lnTo>
                    <a:pt x="1005840" y="2006600"/>
                  </a:lnTo>
                  <a:lnTo>
                    <a:pt x="982980" y="1879600"/>
                  </a:lnTo>
                  <a:lnTo>
                    <a:pt x="955547" y="1739900"/>
                  </a:lnTo>
                  <a:lnTo>
                    <a:pt x="934212" y="1663700"/>
                  </a:lnTo>
                  <a:lnTo>
                    <a:pt x="922020" y="1612900"/>
                  </a:lnTo>
                  <a:lnTo>
                    <a:pt x="909828" y="1574800"/>
                  </a:lnTo>
                  <a:lnTo>
                    <a:pt x="897636" y="1524000"/>
                  </a:lnTo>
                  <a:lnTo>
                    <a:pt x="885444" y="1485900"/>
                  </a:lnTo>
                  <a:lnTo>
                    <a:pt x="871728" y="1435100"/>
                  </a:lnTo>
                  <a:lnTo>
                    <a:pt x="856488" y="1397000"/>
                  </a:lnTo>
                  <a:lnTo>
                    <a:pt x="826008" y="1308100"/>
                  </a:lnTo>
                  <a:lnTo>
                    <a:pt x="810767" y="1270000"/>
                  </a:lnTo>
                  <a:lnTo>
                    <a:pt x="777240" y="1181100"/>
                  </a:lnTo>
                  <a:lnTo>
                    <a:pt x="740663" y="1104900"/>
                  </a:lnTo>
                  <a:lnTo>
                    <a:pt x="722375" y="1054100"/>
                  </a:lnTo>
                  <a:lnTo>
                    <a:pt x="662940" y="939800"/>
                  </a:lnTo>
                  <a:lnTo>
                    <a:pt x="641604" y="901700"/>
                  </a:lnTo>
                  <a:lnTo>
                    <a:pt x="620267" y="850900"/>
                  </a:lnTo>
                  <a:lnTo>
                    <a:pt x="598932" y="812800"/>
                  </a:lnTo>
                  <a:lnTo>
                    <a:pt x="576071" y="774700"/>
                  </a:lnTo>
                  <a:lnTo>
                    <a:pt x="551687" y="736600"/>
                  </a:lnTo>
                  <a:lnTo>
                    <a:pt x="528828" y="698500"/>
                  </a:lnTo>
                  <a:lnTo>
                    <a:pt x="480060" y="622300"/>
                  </a:lnTo>
                  <a:lnTo>
                    <a:pt x="428244" y="546100"/>
                  </a:lnTo>
                  <a:lnTo>
                    <a:pt x="400812" y="495300"/>
                  </a:lnTo>
                  <a:lnTo>
                    <a:pt x="373379" y="457200"/>
                  </a:lnTo>
                  <a:lnTo>
                    <a:pt x="345948" y="431800"/>
                  </a:lnTo>
                  <a:lnTo>
                    <a:pt x="318516" y="393700"/>
                  </a:lnTo>
                  <a:lnTo>
                    <a:pt x="260604" y="317500"/>
                  </a:lnTo>
                  <a:lnTo>
                    <a:pt x="169164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4571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20395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30200"/>
                  </a:lnTo>
                  <a:lnTo>
                    <a:pt x="333756" y="368300"/>
                  </a:lnTo>
                  <a:lnTo>
                    <a:pt x="443483" y="520700"/>
                  </a:lnTo>
                  <a:lnTo>
                    <a:pt x="467867" y="556558"/>
                  </a:lnTo>
                  <a:lnTo>
                    <a:pt x="475487" y="571500"/>
                  </a:lnTo>
                  <a:lnTo>
                    <a:pt x="501396" y="609600"/>
                  </a:lnTo>
                  <a:lnTo>
                    <a:pt x="525779" y="647700"/>
                  </a:lnTo>
                  <a:lnTo>
                    <a:pt x="544067" y="685800"/>
                  </a:lnTo>
                  <a:lnTo>
                    <a:pt x="566928" y="723900"/>
                  </a:lnTo>
                  <a:lnTo>
                    <a:pt x="591312" y="762000"/>
                  </a:lnTo>
                  <a:lnTo>
                    <a:pt x="612647" y="800100"/>
                  </a:lnTo>
                  <a:lnTo>
                    <a:pt x="635508" y="838200"/>
                  </a:lnTo>
                  <a:lnTo>
                    <a:pt x="678179" y="914400"/>
                  </a:lnTo>
                  <a:lnTo>
                    <a:pt x="697992" y="965200"/>
                  </a:lnTo>
                  <a:lnTo>
                    <a:pt x="719328" y="1003300"/>
                  </a:lnTo>
                  <a:lnTo>
                    <a:pt x="737616" y="1041400"/>
                  </a:lnTo>
                  <a:lnTo>
                    <a:pt x="757428" y="1079500"/>
                  </a:lnTo>
                  <a:lnTo>
                    <a:pt x="775716" y="1130300"/>
                  </a:lnTo>
                  <a:lnTo>
                    <a:pt x="826008" y="1244600"/>
                  </a:lnTo>
                  <a:lnTo>
                    <a:pt x="842771" y="1295400"/>
                  </a:lnTo>
                  <a:lnTo>
                    <a:pt x="873251" y="1384300"/>
                  </a:lnTo>
                  <a:lnTo>
                    <a:pt x="914400" y="1511300"/>
                  </a:lnTo>
                  <a:lnTo>
                    <a:pt x="938783" y="1587500"/>
                  </a:lnTo>
                  <a:lnTo>
                    <a:pt x="950975" y="1638300"/>
                  </a:lnTo>
                  <a:lnTo>
                    <a:pt x="961644" y="1676400"/>
                  </a:lnTo>
                  <a:lnTo>
                    <a:pt x="972312" y="1727200"/>
                  </a:lnTo>
                  <a:lnTo>
                    <a:pt x="982980" y="1765300"/>
                  </a:lnTo>
                  <a:lnTo>
                    <a:pt x="1001267" y="1854200"/>
                  </a:lnTo>
                  <a:lnTo>
                    <a:pt x="1024128" y="1993900"/>
                  </a:lnTo>
                  <a:lnTo>
                    <a:pt x="1042416" y="2120900"/>
                  </a:lnTo>
                  <a:lnTo>
                    <a:pt x="1046988" y="2159000"/>
                  </a:lnTo>
                  <a:lnTo>
                    <a:pt x="1056132" y="2260600"/>
                  </a:lnTo>
                  <a:lnTo>
                    <a:pt x="1062228" y="2349500"/>
                  </a:lnTo>
                  <a:lnTo>
                    <a:pt x="1063751" y="2387600"/>
                  </a:lnTo>
                  <a:lnTo>
                    <a:pt x="1065275" y="2438400"/>
                  </a:lnTo>
                  <a:lnTo>
                    <a:pt x="1066800" y="2476500"/>
                  </a:lnTo>
                  <a:lnTo>
                    <a:pt x="1066800" y="2616200"/>
                  </a:lnTo>
                  <a:lnTo>
                    <a:pt x="1065275" y="2654300"/>
                  </a:lnTo>
                  <a:lnTo>
                    <a:pt x="1063751" y="2705100"/>
                  </a:lnTo>
                  <a:lnTo>
                    <a:pt x="1062228" y="2743200"/>
                  </a:lnTo>
                  <a:lnTo>
                    <a:pt x="1056132" y="2832100"/>
                  </a:lnTo>
                  <a:lnTo>
                    <a:pt x="1051559" y="2882900"/>
                  </a:lnTo>
                  <a:lnTo>
                    <a:pt x="1042416" y="2971800"/>
                  </a:lnTo>
                  <a:lnTo>
                    <a:pt x="1024128" y="3098800"/>
                  </a:lnTo>
                  <a:lnTo>
                    <a:pt x="1001267" y="3238500"/>
                  </a:lnTo>
                  <a:lnTo>
                    <a:pt x="982980" y="3327400"/>
                  </a:lnTo>
                  <a:lnTo>
                    <a:pt x="961644" y="3403600"/>
                  </a:lnTo>
                  <a:lnTo>
                    <a:pt x="950975" y="3454400"/>
                  </a:lnTo>
                  <a:lnTo>
                    <a:pt x="938783" y="3492500"/>
                  </a:lnTo>
                  <a:lnTo>
                    <a:pt x="926592" y="3543300"/>
                  </a:lnTo>
                  <a:lnTo>
                    <a:pt x="914400" y="3581400"/>
                  </a:lnTo>
                  <a:lnTo>
                    <a:pt x="873251" y="3708400"/>
                  </a:lnTo>
                  <a:lnTo>
                    <a:pt x="842771" y="3797300"/>
                  </a:lnTo>
                  <a:lnTo>
                    <a:pt x="826008" y="3835400"/>
                  </a:lnTo>
                  <a:lnTo>
                    <a:pt x="809244" y="3886200"/>
                  </a:lnTo>
                  <a:lnTo>
                    <a:pt x="775716" y="3962400"/>
                  </a:lnTo>
                  <a:lnTo>
                    <a:pt x="678179" y="4165600"/>
                  </a:lnTo>
                  <a:lnTo>
                    <a:pt x="656844" y="4216400"/>
                  </a:lnTo>
                  <a:lnTo>
                    <a:pt x="635508" y="4254500"/>
                  </a:lnTo>
                  <a:lnTo>
                    <a:pt x="612647" y="4292600"/>
                  </a:lnTo>
                  <a:lnTo>
                    <a:pt x="591312" y="4330700"/>
                  </a:lnTo>
                  <a:lnTo>
                    <a:pt x="566928" y="4368800"/>
                  </a:lnTo>
                  <a:lnTo>
                    <a:pt x="544067" y="4406900"/>
                  </a:lnTo>
                  <a:lnTo>
                    <a:pt x="519683" y="4445000"/>
                  </a:lnTo>
                  <a:lnTo>
                    <a:pt x="496823" y="4489823"/>
                  </a:lnTo>
                  <a:lnTo>
                    <a:pt x="449579" y="4559300"/>
                  </a:lnTo>
                  <a:lnTo>
                    <a:pt x="367283" y="4673600"/>
                  </a:lnTo>
                  <a:lnTo>
                    <a:pt x="333756" y="4711700"/>
                  </a:lnTo>
                  <a:lnTo>
                    <a:pt x="304800" y="4749800"/>
                  </a:lnTo>
                  <a:lnTo>
                    <a:pt x="274320" y="4787900"/>
                  </a:lnTo>
                  <a:lnTo>
                    <a:pt x="245364" y="4826000"/>
                  </a:lnTo>
                  <a:lnTo>
                    <a:pt x="214883" y="4864100"/>
                  </a:lnTo>
                  <a:lnTo>
                    <a:pt x="182879" y="4902200"/>
                  </a:lnTo>
                  <a:lnTo>
                    <a:pt x="152400" y="4940300"/>
                  </a:lnTo>
                  <a:lnTo>
                    <a:pt x="120395" y="4965700"/>
                  </a:lnTo>
                  <a:lnTo>
                    <a:pt x="42164" y="5054600"/>
                  </a:lnTo>
                  <a:lnTo>
                    <a:pt x="22860" y="5054600"/>
                  </a:lnTo>
                  <a:lnTo>
                    <a:pt x="22860" y="5076536"/>
                  </a:lnTo>
                  <a:lnTo>
                    <a:pt x="19812" y="5080000"/>
                  </a:lnTo>
                  <a:lnTo>
                    <a:pt x="48767" y="5080000"/>
                  </a:lnTo>
                  <a:lnTo>
                    <a:pt x="36575" y="5092700"/>
                  </a:lnTo>
                  <a:close/>
                </a:path>
                <a:path w="1092835" h="5092700">
                  <a:moveTo>
                    <a:pt x="496823" y="4489823"/>
                  </a:moveTo>
                  <a:lnTo>
                    <a:pt x="519683" y="4445000"/>
                  </a:lnTo>
                  <a:lnTo>
                    <a:pt x="544067" y="4406900"/>
                  </a:lnTo>
                  <a:lnTo>
                    <a:pt x="566928" y="4368800"/>
                  </a:lnTo>
                  <a:lnTo>
                    <a:pt x="591312" y="4330700"/>
                  </a:lnTo>
                  <a:lnTo>
                    <a:pt x="612647" y="4292600"/>
                  </a:lnTo>
                  <a:lnTo>
                    <a:pt x="635508" y="4254500"/>
                  </a:lnTo>
                  <a:lnTo>
                    <a:pt x="656844" y="4216400"/>
                  </a:lnTo>
                  <a:lnTo>
                    <a:pt x="678179" y="4165600"/>
                  </a:lnTo>
                  <a:lnTo>
                    <a:pt x="775716" y="3962400"/>
                  </a:lnTo>
                  <a:lnTo>
                    <a:pt x="809244" y="3886200"/>
                  </a:lnTo>
                  <a:lnTo>
                    <a:pt x="826008" y="3835400"/>
                  </a:lnTo>
                  <a:lnTo>
                    <a:pt x="842771" y="3797300"/>
                  </a:lnTo>
                  <a:lnTo>
                    <a:pt x="873251" y="3708400"/>
                  </a:lnTo>
                  <a:lnTo>
                    <a:pt x="914400" y="3581400"/>
                  </a:lnTo>
                  <a:lnTo>
                    <a:pt x="926592" y="3543300"/>
                  </a:lnTo>
                  <a:lnTo>
                    <a:pt x="938783" y="3492500"/>
                  </a:lnTo>
                  <a:lnTo>
                    <a:pt x="950975" y="3454400"/>
                  </a:lnTo>
                  <a:lnTo>
                    <a:pt x="961644" y="3403600"/>
                  </a:lnTo>
                  <a:lnTo>
                    <a:pt x="982980" y="3327400"/>
                  </a:lnTo>
                  <a:lnTo>
                    <a:pt x="1001267" y="3238500"/>
                  </a:lnTo>
                  <a:lnTo>
                    <a:pt x="1024128" y="3098800"/>
                  </a:lnTo>
                  <a:lnTo>
                    <a:pt x="1042416" y="2971800"/>
                  </a:lnTo>
                  <a:lnTo>
                    <a:pt x="1051559" y="2882900"/>
                  </a:lnTo>
                  <a:lnTo>
                    <a:pt x="1056132" y="2832100"/>
                  </a:lnTo>
                  <a:lnTo>
                    <a:pt x="1062228" y="2743200"/>
                  </a:lnTo>
                  <a:lnTo>
                    <a:pt x="1063751" y="2705100"/>
                  </a:lnTo>
                  <a:lnTo>
                    <a:pt x="1065275" y="2654300"/>
                  </a:lnTo>
                  <a:lnTo>
                    <a:pt x="1066800" y="2616200"/>
                  </a:lnTo>
                  <a:lnTo>
                    <a:pt x="1066800" y="2476500"/>
                  </a:lnTo>
                  <a:lnTo>
                    <a:pt x="1065275" y="2438400"/>
                  </a:lnTo>
                  <a:lnTo>
                    <a:pt x="1063751" y="2387600"/>
                  </a:lnTo>
                  <a:lnTo>
                    <a:pt x="1062228" y="2349500"/>
                  </a:lnTo>
                  <a:lnTo>
                    <a:pt x="1056132" y="2260600"/>
                  </a:lnTo>
                  <a:lnTo>
                    <a:pt x="1046988" y="2159000"/>
                  </a:lnTo>
                  <a:lnTo>
                    <a:pt x="1042416" y="2120900"/>
                  </a:lnTo>
                  <a:lnTo>
                    <a:pt x="1024128" y="1993900"/>
                  </a:lnTo>
                  <a:lnTo>
                    <a:pt x="1001267" y="1854200"/>
                  </a:lnTo>
                  <a:lnTo>
                    <a:pt x="982980" y="1765300"/>
                  </a:lnTo>
                  <a:lnTo>
                    <a:pt x="972312" y="1727200"/>
                  </a:lnTo>
                  <a:lnTo>
                    <a:pt x="961644" y="1676400"/>
                  </a:lnTo>
                  <a:lnTo>
                    <a:pt x="950975" y="1638300"/>
                  </a:lnTo>
                  <a:lnTo>
                    <a:pt x="938783" y="1587500"/>
                  </a:lnTo>
                  <a:lnTo>
                    <a:pt x="914400" y="1511300"/>
                  </a:lnTo>
                  <a:lnTo>
                    <a:pt x="873251" y="1384300"/>
                  </a:lnTo>
                  <a:lnTo>
                    <a:pt x="842771" y="1295400"/>
                  </a:lnTo>
                  <a:lnTo>
                    <a:pt x="826008" y="1244600"/>
                  </a:lnTo>
                  <a:lnTo>
                    <a:pt x="775716" y="1130300"/>
                  </a:lnTo>
                  <a:lnTo>
                    <a:pt x="757428" y="1079500"/>
                  </a:lnTo>
                  <a:lnTo>
                    <a:pt x="737616" y="1041400"/>
                  </a:lnTo>
                  <a:lnTo>
                    <a:pt x="719328" y="1003300"/>
                  </a:lnTo>
                  <a:lnTo>
                    <a:pt x="697992" y="965200"/>
                  </a:lnTo>
                  <a:lnTo>
                    <a:pt x="678179" y="914400"/>
                  </a:lnTo>
                  <a:lnTo>
                    <a:pt x="635508" y="838200"/>
                  </a:lnTo>
                  <a:lnTo>
                    <a:pt x="612647" y="800100"/>
                  </a:lnTo>
                  <a:lnTo>
                    <a:pt x="591312" y="762000"/>
                  </a:lnTo>
                  <a:lnTo>
                    <a:pt x="566928" y="723900"/>
                  </a:lnTo>
                  <a:lnTo>
                    <a:pt x="544067" y="685800"/>
                  </a:lnTo>
                  <a:lnTo>
                    <a:pt x="525779" y="647700"/>
                  </a:lnTo>
                  <a:lnTo>
                    <a:pt x="574547" y="723900"/>
                  </a:lnTo>
                  <a:lnTo>
                    <a:pt x="643128" y="838200"/>
                  </a:lnTo>
                  <a:lnTo>
                    <a:pt x="664463" y="889000"/>
                  </a:lnTo>
                  <a:lnTo>
                    <a:pt x="707136" y="965200"/>
                  </a:lnTo>
                  <a:lnTo>
                    <a:pt x="726947" y="1003300"/>
                  </a:lnTo>
                  <a:lnTo>
                    <a:pt x="746759" y="1054100"/>
                  </a:lnTo>
                  <a:lnTo>
                    <a:pt x="783336" y="1130300"/>
                  </a:lnTo>
                  <a:lnTo>
                    <a:pt x="801624" y="1181100"/>
                  </a:lnTo>
                  <a:lnTo>
                    <a:pt x="835151" y="1257300"/>
                  </a:lnTo>
                  <a:lnTo>
                    <a:pt x="896112" y="1435100"/>
                  </a:lnTo>
                  <a:lnTo>
                    <a:pt x="909828" y="1473200"/>
                  </a:lnTo>
                  <a:lnTo>
                    <a:pt x="922020" y="1524000"/>
                  </a:lnTo>
                  <a:lnTo>
                    <a:pt x="935736" y="1562100"/>
                  </a:lnTo>
                  <a:lnTo>
                    <a:pt x="947928" y="1612900"/>
                  </a:lnTo>
                  <a:lnTo>
                    <a:pt x="958596" y="1651000"/>
                  </a:lnTo>
                  <a:lnTo>
                    <a:pt x="970788" y="1689100"/>
                  </a:lnTo>
                  <a:lnTo>
                    <a:pt x="979932" y="1739900"/>
                  </a:lnTo>
                  <a:lnTo>
                    <a:pt x="990600" y="1778000"/>
                  </a:lnTo>
                  <a:lnTo>
                    <a:pt x="1008888" y="1866900"/>
                  </a:lnTo>
                  <a:lnTo>
                    <a:pt x="1016508" y="1917700"/>
                  </a:lnTo>
                  <a:lnTo>
                    <a:pt x="1031747" y="2006600"/>
                  </a:lnTo>
                  <a:lnTo>
                    <a:pt x="1037844" y="2044700"/>
                  </a:lnTo>
                  <a:lnTo>
                    <a:pt x="1048512" y="2133600"/>
                  </a:lnTo>
                  <a:lnTo>
                    <a:pt x="1057655" y="2235200"/>
                  </a:lnTo>
                  <a:lnTo>
                    <a:pt x="1062228" y="2273300"/>
                  </a:lnTo>
                  <a:lnTo>
                    <a:pt x="1065275" y="2324100"/>
                  </a:lnTo>
                  <a:lnTo>
                    <a:pt x="1066800" y="2362200"/>
                  </a:lnTo>
                  <a:lnTo>
                    <a:pt x="1069847" y="2413000"/>
                  </a:lnTo>
                  <a:lnTo>
                    <a:pt x="1071371" y="2451100"/>
                  </a:lnTo>
                  <a:lnTo>
                    <a:pt x="1071371" y="2628900"/>
                  </a:lnTo>
                  <a:lnTo>
                    <a:pt x="1069847" y="2679700"/>
                  </a:lnTo>
                  <a:lnTo>
                    <a:pt x="1066800" y="2730500"/>
                  </a:lnTo>
                  <a:lnTo>
                    <a:pt x="1065275" y="2768600"/>
                  </a:lnTo>
                  <a:lnTo>
                    <a:pt x="1062228" y="2819400"/>
                  </a:lnTo>
                  <a:lnTo>
                    <a:pt x="1057655" y="2857500"/>
                  </a:lnTo>
                  <a:lnTo>
                    <a:pt x="1053084" y="2908300"/>
                  </a:lnTo>
                  <a:lnTo>
                    <a:pt x="1048512" y="2946400"/>
                  </a:lnTo>
                  <a:lnTo>
                    <a:pt x="1043940" y="2997200"/>
                  </a:lnTo>
                  <a:lnTo>
                    <a:pt x="1037844" y="3035300"/>
                  </a:lnTo>
                  <a:lnTo>
                    <a:pt x="1031747" y="3086100"/>
                  </a:lnTo>
                  <a:lnTo>
                    <a:pt x="1016508" y="3175000"/>
                  </a:lnTo>
                  <a:lnTo>
                    <a:pt x="1008888" y="3213100"/>
                  </a:lnTo>
                  <a:lnTo>
                    <a:pt x="990600" y="3302000"/>
                  </a:lnTo>
                  <a:lnTo>
                    <a:pt x="979932" y="3352800"/>
                  </a:lnTo>
                  <a:lnTo>
                    <a:pt x="958596" y="3441700"/>
                  </a:lnTo>
                  <a:lnTo>
                    <a:pt x="947928" y="3479800"/>
                  </a:lnTo>
                  <a:lnTo>
                    <a:pt x="935736" y="3530600"/>
                  </a:lnTo>
                  <a:lnTo>
                    <a:pt x="922020" y="3568700"/>
                  </a:lnTo>
                  <a:lnTo>
                    <a:pt x="909828" y="3619500"/>
                  </a:lnTo>
                  <a:lnTo>
                    <a:pt x="896112" y="3657600"/>
                  </a:lnTo>
                  <a:lnTo>
                    <a:pt x="835151" y="3822700"/>
                  </a:lnTo>
                  <a:lnTo>
                    <a:pt x="801624" y="3911600"/>
                  </a:lnTo>
                  <a:lnTo>
                    <a:pt x="765047" y="4000500"/>
                  </a:lnTo>
                  <a:lnTo>
                    <a:pt x="745236" y="4038600"/>
                  </a:lnTo>
                  <a:lnTo>
                    <a:pt x="726947" y="4076700"/>
                  </a:lnTo>
                  <a:lnTo>
                    <a:pt x="707136" y="4127500"/>
                  </a:lnTo>
                  <a:lnTo>
                    <a:pt x="643128" y="4241800"/>
                  </a:lnTo>
                  <a:lnTo>
                    <a:pt x="620267" y="4292600"/>
                  </a:lnTo>
                  <a:lnTo>
                    <a:pt x="574547" y="4368800"/>
                  </a:lnTo>
                  <a:lnTo>
                    <a:pt x="501396" y="4483100"/>
                  </a:lnTo>
                  <a:lnTo>
                    <a:pt x="496823" y="4489823"/>
                  </a:lnTo>
                  <a:close/>
                </a:path>
                <a:path w="1092835" h="5092700">
                  <a:moveTo>
                    <a:pt x="32084" y="5069973"/>
                  </a:moveTo>
                  <a:lnTo>
                    <a:pt x="30685" y="5067643"/>
                  </a:lnTo>
                  <a:lnTo>
                    <a:pt x="120395" y="4965700"/>
                  </a:lnTo>
                  <a:lnTo>
                    <a:pt x="152400" y="4940300"/>
                  </a:lnTo>
                  <a:lnTo>
                    <a:pt x="182879" y="4902200"/>
                  </a:lnTo>
                  <a:lnTo>
                    <a:pt x="214883" y="4864100"/>
                  </a:lnTo>
                  <a:lnTo>
                    <a:pt x="245364" y="4826000"/>
                  </a:lnTo>
                  <a:lnTo>
                    <a:pt x="274320" y="4787900"/>
                  </a:lnTo>
                  <a:lnTo>
                    <a:pt x="304800" y="4749800"/>
                  </a:lnTo>
                  <a:lnTo>
                    <a:pt x="333756" y="4711700"/>
                  </a:lnTo>
                  <a:lnTo>
                    <a:pt x="349186" y="4697412"/>
                  </a:lnTo>
                  <a:lnTo>
                    <a:pt x="280416" y="4787900"/>
                  </a:lnTo>
                  <a:lnTo>
                    <a:pt x="219456" y="4864100"/>
                  </a:lnTo>
                  <a:lnTo>
                    <a:pt x="155447" y="4940300"/>
                  </a:lnTo>
                  <a:lnTo>
                    <a:pt x="91439" y="5003800"/>
                  </a:lnTo>
                  <a:lnTo>
                    <a:pt x="57912" y="5041900"/>
                  </a:lnTo>
                  <a:lnTo>
                    <a:pt x="32084" y="5069973"/>
                  </a:lnTo>
                  <a:close/>
                </a:path>
                <a:path w="1092835" h="5092700">
                  <a:moveTo>
                    <a:pt x="22860" y="5076536"/>
                  </a:moveTo>
                  <a:lnTo>
                    <a:pt x="22860" y="5054600"/>
                  </a:lnTo>
                  <a:lnTo>
                    <a:pt x="30685" y="5067643"/>
                  </a:lnTo>
                  <a:lnTo>
                    <a:pt x="22860" y="5076536"/>
                  </a:lnTo>
                  <a:close/>
                </a:path>
                <a:path w="1092835" h="5092700">
                  <a:moveTo>
                    <a:pt x="30685" y="5067643"/>
                  </a:moveTo>
                  <a:lnTo>
                    <a:pt x="22860" y="5054600"/>
                  </a:lnTo>
                  <a:lnTo>
                    <a:pt x="42164" y="5054600"/>
                  </a:lnTo>
                  <a:lnTo>
                    <a:pt x="30685" y="5067643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22860" y="5076536"/>
                  </a:lnTo>
                  <a:lnTo>
                    <a:pt x="30685" y="5067643"/>
                  </a:lnTo>
                  <a:lnTo>
                    <a:pt x="32084" y="5069973"/>
                  </a:lnTo>
                  <a:lnTo>
                    <a:pt x="22860" y="5080000"/>
                  </a:lnTo>
                  <a:close/>
                </a:path>
                <a:path w="1092835" h="5092700">
                  <a:moveTo>
                    <a:pt x="38100" y="5080000"/>
                  </a:moveTo>
                  <a:lnTo>
                    <a:pt x="22860" y="5080000"/>
                  </a:lnTo>
                  <a:lnTo>
                    <a:pt x="32084" y="5069973"/>
                  </a:lnTo>
                  <a:lnTo>
                    <a:pt x="38100" y="5080000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19812" y="5080000"/>
                  </a:lnTo>
                  <a:lnTo>
                    <a:pt x="22860" y="5076536"/>
                  </a:lnTo>
                  <a:lnTo>
                    <a:pt x="22860" y="50800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008" y="1833371"/>
              <a:ext cx="8174735" cy="909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092" y="1755648"/>
              <a:ext cx="1028700" cy="1028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1520" y="1751075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3796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7924" y="3067811"/>
              <a:ext cx="7703819" cy="905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008" y="2990088"/>
              <a:ext cx="1028700" cy="1024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02436" y="298246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7924" y="4297680"/>
              <a:ext cx="7703819" cy="9098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7008" y="4219955"/>
              <a:ext cx="1028700" cy="10241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02436" y="4212336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008" y="5527548"/>
              <a:ext cx="8174735" cy="9098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87778" y="1994410"/>
            <a:ext cx="7173595" cy="4173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Control/execute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user/application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programs.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Make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convenient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use.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  <a:spcBef>
                <a:spcPts val="2785"/>
              </a:spcBef>
            </a:pPr>
            <a:r>
              <a:rPr sz="2800" spc="-10" dirty="0">
                <a:latin typeface="Times New Roman"/>
                <a:cs typeface="Times New Roman"/>
              </a:rPr>
              <a:t>Ease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solving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of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problems.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Use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hardware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efficient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manner.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1520" y="5443727"/>
            <a:ext cx="1035050" cy="1035050"/>
            <a:chOff x="731520" y="5443727"/>
            <a:chExt cx="1035050" cy="103505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091" y="5449823"/>
              <a:ext cx="1028700" cy="10241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31520" y="544372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3796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3796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6913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Generations</a:t>
            </a:r>
            <a:r>
              <a:rPr sz="4000" spc="-85" dirty="0"/>
              <a:t> </a:t>
            </a:r>
            <a:r>
              <a:rPr sz="4000" dirty="0"/>
              <a:t>of</a:t>
            </a:r>
            <a:r>
              <a:rPr sz="4000" spc="-25" dirty="0"/>
              <a:t> </a:t>
            </a:r>
            <a:r>
              <a:rPr sz="4000" spc="-45" dirty="0"/>
              <a:t>Operating</a:t>
            </a:r>
            <a:r>
              <a:rPr sz="4000" spc="-5" dirty="0"/>
              <a:t> </a:t>
            </a:r>
            <a:r>
              <a:rPr sz="4000" spc="-65" dirty="0"/>
              <a:t>systems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717804" y="1565148"/>
            <a:ext cx="8663940" cy="5092700"/>
            <a:chOff x="717804" y="1565148"/>
            <a:chExt cx="8663940" cy="5092700"/>
          </a:xfrm>
        </p:grpSpPr>
        <p:sp>
          <p:nvSpPr>
            <p:cNvPr id="14" name="object 14"/>
            <p:cNvSpPr/>
            <p:nvPr/>
          </p:nvSpPr>
          <p:spPr>
            <a:xfrm>
              <a:off x="717804" y="1565148"/>
              <a:ext cx="1092835" cy="5092700"/>
            </a:xfrm>
            <a:custGeom>
              <a:avLst/>
              <a:gdLst/>
              <a:ahLst/>
              <a:cxnLst/>
              <a:rect l="l" t="t" r="r" b="b"/>
              <a:pathLst>
                <a:path w="1092835" h="5092700">
                  <a:moveTo>
                    <a:pt x="48767" y="5080000"/>
                  </a:moveTo>
                  <a:lnTo>
                    <a:pt x="38100" y="5080000"/>
                  </a:lnTo>
                  <a:lnTo>
                    <a:pt x="32084" y="5069973"/>
                  </a:lnTo>
                  <a:lnTo>
                    <a:pt x="57912" y="5041900"/>
                  </a:lnTo>
                  <a:lnTo>
                    <a:pt x="91439" y="5003800"/>
                  </a:lnTo>
                  <a:lnTo>
                    <a:pt x="155447" y="4940300"/>
                  </a:lnTo>
                  <a:lnTo>
                    <a:pt x="219456" y="4864100"/>
                  </a:lnTo>
                  <a:lnTo>
                    <a:pt x="280416" y="4787900"/>
                  </a:lnTo>
                  <a:lnTo>
                    <a:pt x="349186" y="4697412"/>
                  </a:lnTo>
                  <a:lnTo>
                    <a:pt x="361187" y="4686300"/>
                  </a:lnTo>
                  <a:lnTo>
                    <a:pt x="416052" y="4610100"/>
                  </a:lnTo>
                  <a:lnTo>
                    <a:pt x="441960" y="4572000"/>
                  </a:lnTo>
                  <a:lnTo>
                    <a:pt x="469391" y="4533900"/>
                  </a:lnTo>
                  <a:lnTo>
                    <a:pt x="493775" y="4495800"/>
                  </a:lnTo>
                  <a:lnTo>
                    <a:pt x="496823" y="4489823"/>
                  </a:lnTo>
                  <a:lnTo>
                    <a:pt x="501396" y="4483100"/>
                  </a:lnTo>
                  <a:lnTo>
                    <a:pt x="574547" y="4368800"/>
                  </a:lnTo>
                  <a:lnTo>
                    <a:pt x="620267" y="4292600"/>
                  </a:lnTo>
                  <a:lnTo>
                    <a:pt x="643128" y="4241800"/>
                  </a:lnTo>
                  <a:lnTo>
                    <a:pt x="707136" y="4127500"/>
                  </a:lnTo>
                  <a:lnTo>
                    <a:pt x="726947" y="4076700"/>
                  </a:lnTo>
                  <a:lnTo>
                    <a:pt x="745236" y="4038600"/>
                  </a:lnTo>
                  <a:lnTo>
                    <a:pt x="765047" y="4000500"/>
                  </a:lnTo>
                  <a:lnTo>
                    <a:pt x="801624" y="3911600"/>
                  </a:lnTo>
                  <a:lnTo>
                    <a:pt x="835151" y="3822700"/>
                  </a:lnTo>
                  <a:lnTo>
                    <a:pt x="896112" y="3657600"/>
                  </a:lnTo>
                  <a:lnTo>
                    <a:pt x="909828" y="3619500"/>
                  </a:lnTo>
                  <a:lnTo>
                    <a:pt x="922020" y="3568700"/>
                  </a:lnTo>
                  <a:lnTo>
                    <a:pt x="935736" y="3530600"/>
                  </a:lnTo>
                  <a:lnTo>
                    <a:pt x="947928" y="3479800"/>
                  </a:lnTo>
                  <a:lnTo>
                    <a:pt x="958596" y="3441700"/>
                  </a:lnTo>
                  <a:lnTo>
                    <a:pt x="979932" y="3352800"/>
                  </a:lnTo>
                  <a:lnTo>
                    <a:pt x="990600" y="3302000"/>
                  </a:lnTo>
                  <a:lnTo>
                    <a:pt x="1008888" y="3213100"/>
                  </a:lnTo>
                  <a:lnTo>
                    <a:pt x="1016508" y="3175000"/>
                  </a:lnTo>
                  <a:lnTo>
                    <a:pt x="1031747" y="3086100"/>
                  </a:lnTo>
                  <a:lnTo>
                    <a:pt x="1037844" y="3035300"/>
                  </a:lnTo>
                  <a:lnTo>
                    <a:pt x="1043940" y="2997200"/>
                  </a:lnTo>
                  <a:lnTo>
                    <a:pt x="1048512" y="2946400"/>
                  </a:lnTo>
                  <a:lnTo>
                    <a:pt x="1053084" y="2908300"/>
                  </a:lnTo>
                  <a:lnTo>
                    <a:pt x="1057655" y="2857500"/>
                  </a:lnTo>
                  <a:lnTo>
                    <a:pt x="1062228" y="2819400"/>
                  </a:lnTo>
                  <a:lnTo>
                    <a:pt x="1065275" y="2768600"/>
                  </a:lnTo>
                  <a:lnTo>
                    <a:pt x="1066800" y="2730500"/>
                  </a:lnTo>
                  <a:lnTo>
                    <a:pt x="1069847" y="2679700"/>
                  </a:lnTo>
                  <a:lnTo>
                    <a:pt x="1071371" y="2628900"/>
                  </a:lnTo>
                  <a:lnTo>
                    <a:pt x="1071371" y="2451100"/>
                  </a:lnTo>
                  <a:lnTo>
                    <a:pt x="1069847" y="2413000"/>
                  </a:lnTo>
                  <a:lnTo>
                    <a:pt x="1066800" y="2362200"/>
                  </a:lnTo>
                  <a:lnTo>
                    <a:pt x="1065275" y="2324100"/>
                  </a:lnTo>
                  <a:lnTo>
                    <a:pt x="1062228" y="2273300"/>
                  </a:lnTo>
                  <a:lnTo>
                    <a:pt x="1057655" y="2235200"/>
                  </a:lnTo>
                  <a:lnTo>
                    <a:pt x="1048512" y="2133600"/>
                  </a:lnTo>
                  <a:lnTo>
                    <a:pt x="1037844" y="2044700"/>
                  </a:lnTo>
                  <a:lnTo>
                    <a:pt x="1031747" y="2006600"/>
                  </a:lnTo>
                  <a:lnTo>
                    <a:pt x="1016508" y="1917700"/>
                  </a:lnTo>
                  <a:lnTo>
                    <a:pt x="1008888" y="1866900"/>
                  </a:lnTo>
                  <a:lnTo>
                    <a:pt x="990600" y="1778000"/>
                  </a:lnTo>
                  <a:lnTo>
                    <a:pt x="979932" y="1739900"/>
                  </a:lnTo>
                  <a:lnTo>
                    <a:pt x="970788" y="1689100"/>
                  </a:lnTo>
                  <a:lnTo>
                    <a:pt x="958596" y="1651000"/>
                  </a:lnTo>
                  <a:lnTo>
                    <a:pt x="947928" y="1612900"/>
                  </a:lnTo>
                  <a:lnTo>
                    <a:pt x="935736" y="1562100"/>
                  </a:lnTo>
                  <a:lnTo>
                    <a:pt x="922020" y="1524000"/>
                  </a:lnTo>
                  <a:lnTo>
                    <a:pt x="909828" y="1473200"/>
                  </a:lnTo>
                  <a:lnTo>
                    <a:pt x="896112" y="1435100"/>
                  </a:lnTo>
                  <a:lnTo>
                    <a:pt x="835151" y="1257300"/>
                  </a:lnTo>
                  <a:lnTo>
                    <a:pt x="801624" y="1181100"/>
                  </a:lnTo>
                  <a:lnTo>
                    <a:pt x="783336" y="1130300"/>
                  </a:lnTo>
                  <a:lnTo>
                    <a:pt x="746759" y="1054100"/>
                  </a:lnTo>
                  <a:lnTo>
                    <a:pt x="726947" y="1003300"/>
                  </a:lnTo>
                  <a:lnTo>
                    <a:pt x="707136" y="965200"/>
                  </a:lnTo>
                  <a:lnTo>
                    <a:pt x="664463" y="889000"/>
                  </a:lnTo>
                  <a:lnTo>
                    <a:pt x="643128" y="838200"/>
                  </a:lnTo>
                  <a:lnTo>
                    <a:pt x="574547" y="723900"/>
                  </a:lnTo>
                  <a:lnTo>
                    <a:pt x="525779" y="647700"/>
                  </a:lnTo>
                  <a:lnTo>
                    <a:pt x="519683" y="635000"/>
                  </a:lnTo>
                  <a:lnTo>
                    <a:pt x="493775" y="596900"/>
                  </a:lnTo>
                  <a:lnTo>
                    <a:pt x="469391" y="558800"/>
                  </a:lnTo>
                  <a:lnTo>
                    <a:pt x="467867" y="556558"/>
                  </a:lnTo>
                  <a:lnTo>
                    <a:pt x="449579" y="520700"/>
                  </a:lnTo>
                  <a:lnTo>
                    <a:pt x="367283" y="406400"/>
                  </a:lnTo>
                  <a:lnTo>
                    <a:pt x="309371" y="3302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87452" y="190500"/>
                  </a:lnTo>
                  <a:lnTo>
                    <a:pt x="156971" y="152400"/>
                  </a:lnTo>
                  <a:lnTo>
                    <a:pt x="123443" y="1143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29473" y="19888"/>
                  </a:lnTo>
                  <a:lnTo>
                    <a:pt x="38100" y="12700"/>
                  </a:lnTo>
                  <a:lnTo>
                    <a:pt x="4571" y="12700"/>
                  </a:lnTo>
                  <a:lnTo>
                    <a:pt x="19812" y="0"/>
                  </a:lnTo>
                  <a:lnTo>
                    <a:pt x="36575" y="0"/>
                  </a:lnTo>
                  <a:lnTo>
                    <a:pt x="73152" y="38100"/>
                  </a:lnTo>
                  <a:lnTo>
                    <a:pt x="105156" y="635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95656" y="279400"/>
                  </a:lnTo>
                  <a:lnTo>
                    <a:pt x="382523" y="393700"/>
                  </a:lnTo>
                  <a:lnTo>
                    <a:pt x="437387" y="469900"/>
                  </a:lnTo>
                  <a:lnTo>
                    <a:pt x="463296" y="508000"/>
                  </a:lnTo>
                  <a:lnTo>
                    <a:pt x="490727" y="546100"/>
                  </a:lnTo>
                  <a:lnTo>
                    <a:pt x="516636" y="584200"/>
                  </a:lnTo>
                  <a:lnTo>
                    <a:pt x="589787" y="711200"/>
                  </a:lnTo>
                  <a:lnTo>
                    <a:pt x="658367" y="825500"/>
                  </a:lnTo>
                  <a:lnTo>
                    <a:pt x="722375" y="952500"/>
                  </a:lnTo>
                  <a:lnTo>
                    <a:pt x="762000" y="1028700"/>
                  </a:lnTo>
                  <a:lnTo>
                    <a:pt x="780288" y="1066800"/>
                  </a:lnTo>
                  <a:lnTo>
                    <a:pt x="798575" y="1117600"/>
                  </a:lnTo>
                  <a:lnTo>
                    <a:pt x="816863" y="1155700"/>
                  </a:lnTo>
                  <a:lnTo>
                    <a:pt x="867155" y="1282700"/>
                  </a:lnTo>
                  <a:lnTo>
                    <a:pt x="897636" y="1371600"/>
                  </a:lnTo>
                  <a:lnTo>
                    <a:pt x="911351" y="1409700"/>
                  </a:lnTo>
                  <a:lnTo>
                    <a:pt x="926592" y="1460500"/>
                  </a:lnTo>
                  <a:lnTo>
                    <a:pt x="938783" y="1498600"/>
                  </a:lnTo>
                  <a:lnTo>
                    <a:pt x="952500" y="1549400"/>
                  </a:lnTo>
                  <a:lnTo>
                    <a:pt x="976884" y="1625600"/>
                  </a:lnTo>
                  <a:lnTo>
                    <a:pt x="998220" y="1714500"/>
                  </a:lnTo>
                  <a:lnTo>
                    <a:pt x="1007363" y="1765300"/>
                  </a:lnTo>
                  <a:lnTo>
                    <a:pt x="1018032" y="1803400"/>
                  </a:lnTo>
                  <a:lnTo>
                    <a:pt x="1025651" y="1854200"/>
                  </a:lnTo>
                  <a:lnTo>
                    <a:pt x="1034796" y="1892300"/>
                  </a:lnTo>
                  <a:lnTo>
                    <a:pt x="1050036" y="1981200"/>
                  </a:lnTo>
                  <a:lnTo>
                    <a:pt x="1056132" y="2032000"/>
                  </a:lnTo>
                  <a:lnTo>
                    <a:pt x="1062228" y="2070100"/>
                  </a:lnTo>
                  <a:lnTo>
                    <a:pt x="1072896" y="2159000"/>
                  </a:lnTo>
                  <a:lnTo>
                    <a:pt x="1077467" y="2209800"/>
                  </a:lnTo>
                  <a:lnTo>
                    <a:pt x="1082040" y="2247900"/>
                  </a:lnTo>
                  <a:lnTo>
                    <a:pt x="1085088" y="2298700"/>
                  </a:lnTo>
                  <a:lnTo>
                    <a:pt x="1088136" y="2336800"/>
                  </a:lnTo>
                  <a:lnTo>
                    <a:pt x="1089659" y="2387600"/>
                  </a:lnTo>
                  <a:lnTo>
                    <a:pt x="1091184" y="2425700"/>
                  </a:lnTo>
                  <a:lnTo>
                    <a:pt x="1092708" y="2476500"/>
                  </a:lnTo>
                  <a:lnTo>
                    <a:pt x="1092708" y="2616200"/>
                  </a:lnTo>
                  <a:lnTo>
                    <a:pt x="1091184" y="2654300"/>
                  </a:lnTo>
                  <a:lnTo>
                    <a:pt x="1089659" y="2705100"/>
                  </a:lnTo>
                  <a:lnTo>
                    <a:pt x="1088136" y="2743200"/>
                  </a:lnTo>
                  <a:lnTo>
                    <a:pt x="1085088" y="2794000"/>
                  </a:lnTo>
                  <a:lnTo>
                    <a:pt x="1082040" y="2832100"/>
                  </a:lnTo>
                  <a:lnTo>
                    <a:pt x="1072896" y="2921000"/>
                  </a:lnTo>
                  <a:lnTo>
                    <a:pt x="1068324" y="2971800"/>
                  </a:lnTo>
                  <a:lnTo>
                    <a:pt x="1056132" y="3060700"/>
                  </a:lnTo>
                  <a:lnTo>
                    <a:pt x="1050036" y="3111500"/>
                  </a:lnTo>
                  <a:lnTo>
                    <a:pt x="1027175" y="3238500"/>
                  </a:lnTo>
                  <a:lnTo>
                    <a:pt x="1018032" y="3276600"/>
                  </a:lnTo>
                  <a:lnTo>
                    <a:pt x="1007363" y="3327400"/>
                  </a:lnTo>
                  <a:lnTo>
                    <a:pt x="964692" y="3505200"/>
                  </a:lnTo>
                  <a:lnTo>
                    <a:pt x="952500" y="3543300"/>
                  </a:lnTo>
                  <a:lnTo>
                    <a:pt x="938783" y="3594100"/>
                  </a:lnTo>
                  <a:lnTo>
                    <a:pt x="926592" y="3632200"/>
                  </a:lnTo>
                  <a:lnTo>
                    <a:pt x="911351" y="3670300"/>
                  </a:lnTo>
                  <a:lnTo>
                    <a:pt x="897636" y="3721100"/>
                  </a:lnTo>
                  <a:lnTo>
                    <a:pt x="867155" y="3810000"/>
                  </a:lnTo>
                  <a:lnTo>
                    <a:pt x="833628" y="3886200"/>
                  </a:lnTo>
                  <a:lnTo>
                    <a:pt x="816863" y="3937000"/>
                  </a:lnTo>
                  <a:lnTo>
                    <a:pt x="780288" y="4013200"/>
                  </a:lnTo>
                  <a:lnTo>
                    <a:pt x="762000" y="4064000"/>
                  </a:lnTo>
                  <a:lnTo>
                    <a:pt x="722375" y="4140200"/>
                  </a:lnTo>
                  <a:lnTo>
                    <a:pt x="658367" y="4267200"/>
                  </a:lnTo>
                  <a:lnTo>
                    <a:pt x="589787" y="4381500"/>
                  </a:lnTo>
                  <a:lnTo>
                    <a:pt x="516636" y="4508500"/>
                  </a:lnTo>
                  <a:lnTo>
                    <a:pt x="464820" y="4584700"/>
                  </a:lnTo>
                  <a:lnTo>
                    <a:pt x="382523" y="4699000"/>
                  </a:lnTo>
                  <a:lnTo>
                    <a:pt x="295656" y="4813300"/>
                  </a:lnTo>
                  <a:lnTo>
                    <a:pt x="234695" y="4876800"/>
                  </a:lnTo>
                  <a:lnTo>
                    <a:pt x="106679" y="5029200"/>
                  </a:lnTo>
                  <a:lnTo>
                    <a:pt x="73152" y="5054600"/>
                  </a:lnTo>
                  <a:lnTo>
                    <a:pt x="48767" y="5080000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92835" h="50927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473" y="19888"/>
                  </a:lnTo>
                  <a:lnTo>
                    <a:pt x="27549" y="21492"/>
                  </a:lnTo>
                  <a:close/>
                </a:path>
                <a:path w="1092835" h="5092700">
                  <a:moveTo>
                    <a:pt x="29473" y="1988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473" y="19888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467867" y="556558"/>
                  </a:moveTo>
                  <a:lnTo>
                    <a:pt x="443483" y="520700"/>
                  </a:lnTo>
                  <a:lnTo>
                    <a:pt x="333756" y="368300"/>
                  </a:lnTo>
                  <a:lnTo>
                    <a:pt x="304800" y="3302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20395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29473" y="19888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123443" y="114300"/>
                  </a:lnTo>
                  <a:lnTo>
                    <a:pt x="156971" y="152400"/>
                  </a:lnTo>
                  <a:lnTo>
                    <a:pt x="187452" y="1905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30200"/>
                  </a:lnTo>
                  <a:lnTo>
                    <a:pt x="367283" y="406400"/>
                  </a:lnTo>
                  <a:lnTo>
                    <a:pt x="449579" y="520700"/>
                  </a:lnTo>
                  <a:lnTo>
                    <a:pt x="467867" y="556558"/>
                  </a:lnTo>
                  <a:close/>
                </a:path>
                <a:path w="1092835" h="5092700">
                  <a:moveTo>
                    <a:pt x="36575" y="5092700"/>
                  </a:moveTo>
                  <a:lnTo>
                    <a:pt x="19812" y="5092700"/>
                  </a:lnTo>
                  <a:lnTo>
                    <a:pt x="4571" y="5080000"/>
                  </a:lnTo>
                  <a:lnTo>
                    <a:pt x="0" y="5067300"/>
                  </a:lnTo>
                  <a:lnTo>
                    <a:pt x="4571" y="5054600"/>
                  </a:lnTo>
                  <a:lnTo>
                    <a:pt x="105156" y="4953000"/>
                  </a:lnTo>
                  <a:lnTo>
                    <a:pt x="169164" y="4889500"/>
                  </a:lnTo>
                  <a:lnTo>
                    <a:pt x="260604" y="4775200"/>
                  </a:lnTo>
                  <a:lnTo>
                    <a:pt x="318516" y="4699000"/>
                  </a:lnTo>
                  <a:lnTo>
                    <a:pt x="345948" y="4660900"/>
                  </a:lnTo>
                  <a:lnTo>
                    <a:pt x="374904" y="4622800"/>
                  </a:lnTo>
                  <a:lnTo>
                    <a:pt x="400812" y="4584700"/>
                  </a:lnTo>
                  <a:lnTo>
                    <a:pt x="428244" y="4546600"/>
                  </a:lnTo>
                  <a:lnTo>
                    <a:pt x="480060" y="4470400"/>
                  </a:lnTo>
                  <a:lnTo>
                    <a:pt x="528828" y="4394200"/>
                  </a:lnTo>
                  <a:lnTo>
                    <a:pt x="551687" y="4356100"/>
                  </a:lnTo>
                  <a:lnTo>
                    <a:pt x="576071" y="4318000"/>
                  </a:lnTo>
                  <a:lnTo>
                    <a:pt x="598932" y="4279900"/>
                  </a:lnTo>
                  <a:lnTo>
                    <a:pt x="620267" y="4229100"/>
                  </a:lnTo>
                  <a:lnTo>
                    <a:pt x="662940" y="4152900"/>
                  </a:lnTo>
                  <a:lnTo>
                    <a:pt x="722375" y="4025900"/>
                  </a:lnTo>
                  <a:lnTo>
                    <a:pt x="758951" y="3949700"/>
                  </a:lnTo>
                  <a:lnTo>
                    <a:pt x="777240" y="3898900"/>
                  </a:lnTo>
                  <a:lnTo>
                    <a:pt x="810767" y="3822700"/>
                  </a:lnTo>
                  <a:lnTo>
                    <a:pt x="871728" y="3644900"/>
                  </a:lnTo>
                  <a:lnTo>
                    <a:pt x="885444" y="3606800"/>
                  </a:lnTo>
                  <a:lnTo>
                    <a:pt x="897636" y="3568700"/>
                  </a:lnTo>
                  <a:lnTo>
                    <a:pt x="909828" y="3517900"/>
                  </a:lnTo>
                  <a:lnTo>
                    <a:pt x="922020" y="3479800"/>
                  </a:lnTo>
                  <a:lnTo>
                    <a:pt x="934212" y="3429000"/>
                  </a:lnTo>
                  <a:lnTo>
                    <a:pt x="944879" y="3390900"/>
                  </a:lnTo>
                  <a:lnTo>
                    <a:pt x="955547" y="3340100"/>
                  </a:lnTo>
                  <a:lnTo>
                    <a:pt x="982980" y="3213100"/>
                  </a:lnTo>
                  <a:lnTo>
                    <a:pt x="1005840" y="3073400"/>
                  </a:lnTo>
                  <a:lnTo>
                    <a:pt x="1018032" y="2997200"/>
                  </a:lnTo>
                  <a:lnTo>
                    <a:pt x="1022604" y="2946400"/>
                  </a:lnTo>
                  <a:lnTo>
                    <a:pt x="1028700" y="2908300"/>
                  </a:lnTo>
                  <a:lnTo>
                    <a:pt x="1031747" y="2857500"/>
                  </a:lnTo>
                  <a:lnTo>
                    <a:pt x="1036320" y="2806700"/>
                  </a:lnTo>
                  <a:lnTo>
                    <a:pt x="1039367" y="2768600"/>
                  </a:lnTo>
                  <a:lnTo>
                    <a:pt x="1040892" y="2717800"/>
                  </a:lnTo>
                  <a:lnTo>
                    <a:pt x="1043940" y="2679700"/>
                  </a:lnTo>
                  <a:lnTo>
                    <a:pt x="1045463" y="2628900"/>
                  </a:lnTo>
                  <a:lnTo>
                    <a:pt x="1045463" y="2451100"/>
                  </a:lnTo>
                  <a:lnTo>
                    <a:pt x="1043940" y="2413000"/>
                  </a:lnTo>
                  <a:lnTo>
                    <a:pt x="1040892" y="2362200"/>
                  </a:lnTo>
                  <a:lnTo>
                    <a:pt x="1039367" y="2324100"/>
                  </a:lnTo>
                  <a:lnTo>
                    <a:pt x="1036320" y="2273300"/>
                  </a:lnTo>
                  <a:lnTo>
                    <a:pt x="1031747" y="2235200"/>
                  </a:lnTo>
                  <a:lnTo>
                    <a:pt x="1028700" y="2184400"/>
                  </a:lnTo>
                  <a:lnTo>
                    <a:pt x="1022604" y="2146300"/>
                  </a:lnTo>
                  <a:lnTo>
                    <a:pt x="1018032" y="2095500"/>
                  </a:lnTo>
                  <a:lnTo>
                    <a:pt x="1005840" y="2006600"/>
                  </a:lnTo>
                  <a:lnTo>
                    <a:pt x="982980" y="1879600"/>
                  </a:lnTo>
                  <a:lnTo>
                    <a:pt x="955547" y="1739900"/>
                  </a:lnTo>
                  <a:lnTo>
                    <a:pt x="934212" y="1663700"/>
                  </a:lnTo>
                  <a:lnTo>
                    <a:pt x="922020" y="1612900"/>
                  </a:lnTo>
                  <a:lnTo>
                    <a:pt x="909828" y="1574800"/>
                  </a:lnTo>
                  <a:lnTo>
                    <a:pt x="897636" y="1524000"/>
                  </a:lnTo>
                  <a:lnTo>
                    <a:pt x="885444" y="1485900"/>
                  </a:lnTo>
                  <a:lnTo>
                    <a:pt x="871728" y="1435100"/>
                  </a:lnTo>
                  <a:lnTo>
                    <a:pt x="856488" y="1397000"/>
                  </a:lnTo>
                  <a:lnTo>
                    <a:pt x="826008" y="1308100"/>
                  </a:lnTo>
                  <a:lnTo>
                    <a:pt x="810767" y="1270000"/>
                  </a:lnTo>
                  <a:lnTo>
                    <a:pt x="777240" y="1181100"/>
                  </a:lnTo>
                  <a:lnTo>
                    <a:pt x="740663" y="1104900"/>
                  </a:lnTo>
                  <a:lnTo>
                    <a:pt x="722375" y="1054100"/>
                  </a:lnTo>
                  <a:lnTo>
                    <a:pt x="662940" y="939800"/>
                  </a:lnTo>
                  <a:lnTo>
                    <a:pt x="641604" y="901700"/>
                  </a:lnTo>
                  <a:lnTo>
                    <a:pt x="620267" y="850900"/>
                  </a:lnTo>
                  <a:lnTo>
                    <a:pt x="598932" y="812800"/>
                  </a:lnTo>
                  <a:lnTo>
                    <a:pt x="576071" y="774700"/>
                  </a:lnTo>
                  <a:lnTo>
                    <a:pt x="551687" y="736600"/>
                  </a:lnTo>
                  <a:lnTo>
                    <a:pt x="528828" y="698500"/>
                  </a:lnTo>
                  <a:lnTo>
                    <a:pt x="480060" y="622300"/>
                  </a:lnTo>
                  <a:lnTo>
                    <a:pt x="428244" y="546100"/>
                  </a:lnTo>
                  <a:lnTo>
                    <a:pt x="400812" y="495300"/>
                  </a:lnTo>
                  <a:lnTo>
                    <a:pt x="373379" y="457200"/>
                  </a:lnTo>
                  <a:lnTo>
                    <a:pt x="345948" y="431800"/>
                  </a:lnTo>
                  <a:lnTo>
                    <a:pt x="318516" y="393700"/>
                  </a:lnTo>
                  <a:lnTo>
                    <a:pt x="260604" y="317500"/>
                  </a:lnTo>
                  <a:lnTo>
                    <a:pt x="169164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4571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20395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30200"/>
                  </a:lnTo>
                  <a:lnTo>
                    <a:pt x="333756" y="368300"/>
                  </a:lnTo>
                  <a:lnTo>
                    <a:pt x="443483" y="520700"/>
                  </a:lnTo>
                  <a:lnTo>
                    <a:pt x="467867" y="556558"/>
                  </a:lnTo>
                  <a:lnTo>
                    <a:pt x="475487" y="571500"/>
                  </a:lnTo>
                  <a:lnTo>
                    <a:pt x="501396" y="609600"/>
                  </a:lnTo>
                  <a:lnTo>
                    <a:pt x="525779" y="647700"/>
                  </a:lnTo>
                  <a:lnTo>
                    <a:pt x="544067" y="685800"/>
                  </a:lnTo>
                  <a:lnTo>
                    <a:pt x="566928" y="723900"/>
                  </a:lnTo>
                  <a:lnTo>
                    <a:pt x="591312" y="762000"/>
                  </a:lnTo>
                  <a:lnTo>
                    <a:pt x="612647" y="800100"/>
                  </a:lnTo>
                  <a:lnTo>
                    <a:pt x="635508" y="838200"/>
                  </a:lnTo>
                  <a:lnTo>
                    <a:pt x="678179" y="914400"/>
                  </a:lnTo>
                  <a:lnTo>
                    <a:pt x="697992" y="965200"/>
                  </a:lnTo>
                  <a:lnTo>
                    <a:pt x="719328" y="1003300"/>
                  </a:lnTo>
                  <a:lnTo>
                    <a:pt x="737616" y="1041400"/>
                  </a:lnTo>
                  <a:lnTo>
                    <a:pt x="757428" y="1079500"/>
                  </a:lnTo>
                  <a:lnTo>
                    <a:pt x="775716" y="1130300"/>
                  </a:lnTo>
                  <a:lnTo>
                    <a:pt x="826008" y="1244600"/>
                  </a:lnTo>
                  <a:lnTo>
                    <a:pt x="842771" y="1295400"/>
                  </a:lnTo>
                  <a:lnTo>
                    <a:pt x="873251" y="1384300"/>
                  </a:lnTo>
                  <a:lnTo>
                    <a:pt x="914400" y="1511300"/>
                  </a:lnTo>
                  <a:lnTo>
                    <a:pt x="938783" y="1587500"/>
                  </a:lnTo>
                  <a:lnTo>
                    <a:pt x="950975" y="1638300"/>
                  </a:lnTo>
                  <a:lnTo>
                    <a:pt x="961644" y="1676400"/>
                  </a:lnTo>
                  <a:lnTo>
                    <a:pt x="972312" y="1727200"/>
                  </a:lnTo>
                  <a:lnTo>
                    <a:pt x="982980" y="1765300"/>
                  </a:lnTo>
                  <a:lnTo>
                    <a:pt x="1001267" y="1854200"/>
                  </a:lnTo>
                  <a:lnTo>
                    <a:pt x="1024128" y="1993900"/>
                  </a:lnTo>
                  <a:lnTo>
                    <a:pt x="1042416" y="2120900"/>
                  </a:lnTo>
                  <a:lnTo>
                    <a:pt x="1046988" y="2159000"/>
                  </a:lnTo>
                  <a:lnTo>
                    <a:pt x="1056132" y="2260600"/>
                  </a:lnTo>
                  <a:lnTo>
                    <a:pt x="1062228" y="2349500"/>
                  </a:lnTo>
                  <a:lnTo>
                    <a:pt x="1063751" y="2387600"/>
                  </a:lnTo>
                  <a:lnTo>
                    <a:pt x="1065275" y="2438400"/>
                  </a:lnTo>
                  <a:lnTo>
                    <a:pt x="1066800" y="2476500"/>
                  </a:lnTo>
                  <a:lnTo>
                    <a:pt x="1066800" y="2616200"/>
                  </a:lnTo>
                  <a:lnTo>
                    <a:pt x="1065275" y="2654300"/>
                  </a:lnTo>
                  <a:lnTo>
                    <a:pt x="1063751" y="2705100"/>
                  </a:lnTo>
                  <a:lnTo>
                    <a:pt x="1062228" y="2743200"/>
                  </a:lnTo>
                  <a:lnTo>
                    <a:pt x="1056132" y="2832100"/>
                  </a:lnTo>
                  <a:lnTo>
                    <a:pt x="1051559" y="2882900"/>
                  </a:lnTo>
                  <a:lnTo>
                    <a:pt x="1042416" y="2971800"/>
                  </a:lnTo>
                  <a:lnTo>
                    <a:pt x="1024128" y="3098800"/>
                  </a:lnTo>
                  <a:lnTo>
                    <a:pt x="1001267" y="3238500"/>
                  </a:lnTo>
                  <a:lnTo>
                    <a:pt x="982980" y="3327400"/>
                  </a:lnTo>
                  <a:lnTo>
                    <a:pt x="961644" y="3403600"/>
                  </a:lnTo>
                  <a:lnTo>
                    <a:pt x="950975" y="3454400"/>
                  </a:lnTo>
                  <a:lnTo>
                    <a:pt x="938783" y="3492500"/>
                  </a:lnTo>
                  <a:lnTo>
                    <a:pt x="926592" y="3543300"/>
                  </a:lnTo>
                  <a:lnTo>
                    <a:pt x="914400" y="3581400"/>
                  </a:lnTo>
                  <a:lnTo>
                    <a:pt x="873251" y="3708400"/>
                  </a:lnTo>
                  <a:lnTo>
                    <a:pt x="842771" y="3797300"/>
                  </a:lnTo>
                  <a:lnTo>
                    <a:pt x="826008" y="3835400"/>
                  </a:lnTo>
                  <a:lnTo>
                    <a:pt x="809244" y="3886200"/>
                  </a:lnTo>
                  <a:lnTo>
                    <a:pt x="775716" y="3962400"/>
                  </a:lnTo>
                  <a:lnTo>
                    <a:pt x="678179" y="4165600"/>
                  </a:lnTo>
                  <a:lnTo>
                    <a:pt x="656844" y="4216400"/>
                  </a:lnTo>
                  <a:lnTo>
                    <a:pt x="635508" y="4254500"/>
                  </a:lnTo>
                  <a:lnTo>
                    <a:pt x="612647" y="4292600"/>
                  </a:lnTo>
                  <a:lnTo>
                    <a:pt x="591312" y="4330700"/>
                  </a:lnTo>
                  <a:lnTo>
                    <a:pt x="566928" y="4368800"/>
                  </a:lnTo>
                  <a:lnTo>
                    <a:pt x="544067" y="4406900"/>
                  </a:lnTo>
                  <a:lnTo>
                    <a:pt x="519683" y="4445000"/>
                  </a:lnTo>
                  <a:lnTo>
                    <a:pt x="496823" y="4489823"/>
                  </a:lnTo>
                  <a:lnTo>
                    <a:pt x="449579" y="4559300"/>
                  </a:lnTo>
                  <a:lnTo>
                    <a:pt x="367283" y="4673600"/>
                  </a:lnTo>
                  <a:lnTo>
                    <a:pt x="333756" y="4711700"/>
                  </a:lnTo>
                  <a:lnTo>
                    <a:pt x="304800" y="4749800"/>
                  </a:lnTo>
                  <a:lnTo>
                    <a:pt x="274320" y="4787900"/>
                  </a:lnTo>
                  <a:lnTo>
                    <a:pt x="245364" y="4826000"/>
                  </a:lnTo>
                  <a:lnTo>
                    <a:pt x="214883" y="4864100"/>
                  </a:lnTo>
                  <a:lnTo>
                    <a:pt x="182879" y="4902200"/>
                  </a:lnTo>
                  <a:lnTo>
                    <a:pt x="152400" y="4940300"/>
                  </a:lnTo>
                  <a:lnTo>
                    <a:pt x="120395" y="4965700"/>
                  </a:lnTo>
                  <a:lnTo>
                    <a:pt x="42164" y="5054600"/>
                  </a:lnTo>
                  <a:lnTo>
                    <a:pt x="22860" y="5054600"/>
                  </a:lnTo>
                  <a:lnTo>
                    <a:pt x="22860" y="5076536"/>
                  </a:lnTo>
                  <a:lnTo>
                    <a:pt x="19812" y="5080000"/>
                  </a:lnTo>
                  <a:lnTo>
                    <a:pt x="48767" y="5080000"/>
                  </a:lnTo>
                  <a:lnTo>
                    <a:pt x="36575" y="5092700"/>
                  </a:lnTo>
                  <a:close/>
                </a:path>
                <a:path w="1092835" h="5092700">
                  <a:moveTo>
                    <a:pt x="496823" y="4489823"/>
                  </a:moveTo>
                  <a:lnTo>
                    <a:pt x="519683" y="4445000"/>
                  </a:lnTo>
                  <a:lnTo>
                    <a:pt x="544067" y="4406900"/>
                  </a:lnTo>
                  <a:lnTo>
                    <a:pt x="566928" y="4368800"/>
                  </a:lnTo>
                  <a:lnTo>
                    <a:pt x="591312" y="4330700"/>
                  </a:lnTo>
                  <a:lnTo>
                    <a:pt x="612647" y="4292600"/>
                  </a:lnTo>
                  <a:lnTo>
                    <a:pt x="635508" y="4254500"/>
                  </a:lnTo>
                  <a:lnTo>
                    <a:pt x="656844" y="4216400"/>
                  </a:lnTo>
                  <a:lnTo>
                    <a:pt x="678179" y="4165600"/>
                  </a:lnTo>
                  <a:lnTo>
                    <a:pt x="775716" y="3962400"/>
                  </a:lnTo>
                  <a:lnTo>
                    <a:pt x="809244" y="3886200"/>
                  </a:lnTo>
                  <a:lnTo>
                    <a:pt x="826008" y="3835400"/>
                  </a:lnTo>
                  <a:lnTo>
                    <a:pt x="842771" y="3797300"/>
                  </a:lnTo>
                  <a:lnTo>
                    <a:pt x="873251" y="3708400"/>
                  </a:lnTo>
                  <a:lnTo>
                    <a:pt x="914400" y="3581400"/>
                  </a:lnTo>
                  <a:lnTo>
                    <a:pt x="926592" y="3543300"/>
                  </a:lnTo>
                  <a:lnTo>
                    <a:pt x="938783" y="3492500"/>
                  </a:lnTo>
                  <a:lnTo>
                    <a:pt x="950975" y="3454400"/>
                  </a:lnTo>
                  <a:lnTo>
                    <a:pt x="961644" y="3403600"/>
                  </a:lnTo>
                  <a:lnTo>
                    <a:pt x="982980" y="3327400"/>
                  </a:lnTo>
                  <a:lnTo>
                    <a:pt x="1001267" y="3238500"/>
                  </a:lnTo>
                  <a:lnTo>
                    <a:pt x="1024128" y="3098800"/>
                  </a:lnTo>
                  <a:lnTo>
                    <a:pt x="1042416" y="2971800"/>
                  </a:lnTo>
                  <a:lnTo>
                    <a:pt x="1051559" y="2882900"/>
                  </a:lnTo>
                  <a:lnTo>
                    <a:pt x="1056132" y="2832100"/>
                  </a:lnTo>
                  <a:lnTo>
                    <a:pt x="1062228" y="2743200"/>
                  </a:lnTo>
                  <a:lnTo>
                    <a:pt x="1063751" y="2705100"/>
                  </a:lnTo>
                  <a:lnTo>
                    <a:pt x="1065275" y="2654300"/>
                  </a:lnTo>
                  <a:lnTo>
                    <a:pt x="1066800" y="2616200"/>
                  </a:lnTo>
                  <a:lnTo>
                    <a:pt x="1066800" y="2476500"/>
                  </a:lnTo>
                  <a:lnTo>
                    <a:pt x="1065275" y="2438400"/>
                  </a:lnTo>
                  <a:lnTo>
                    <a:pt x="1063751" y="2387600"/>
                  </a:lnTo>
                  <a:lnTo>
                    <a:pt x="1062228" y="2349500"/>
                  </a:lnTo>
                  <a:lnTo>
                    <a:pt x="1056132" y="2260600"/>
                  </a:lnTo>
                  <a:lnTo>
                    <a:pt x="1046988" y="2159000"/>
                  </a:lnTo>
                  <a:lnTo>
                    <a:pt x="1042416" y="2120900"/>
                  </a:lnTo>
                  <a:lnTo>
                    <a:pt x="1024128" y="1993900"/>
                  </a:lnTo>
                  <a:lnTo>
                    <a:pt x="1001267" y="1854200"/>
                  </a:lnTo>
                  <a:lnTo>
                    <a:pt x="982980" y="1765300"/>
                  </a:lnTo>
                  <a:lnTo>
                    <a:pt x="972312" y="1727200"/>
                  </a:lnTo>
                  <a:lnTo>
                    <a:pt x="961644" y="1676400"/>
                  </a:lnTo>
                  <a:lnTo>
                    <a:pt x="950975" y="1638300"/>
                  </a:lnTo>
                  <a:lnTo>
                    <a:pt x="938783" y="1587500"/>
                  </a:lnTo>
                  <a:lnTo>
                    <a:pt x="914400" y="1511300"/>
                  </a:lnTo>
                  <a:lnTo>
                    <a:pt x="873251" y="1384300"/>
                  </a:lnTo>
                  <a:lnTo>
                    <a:pt x="842771" y="1295400"/>
                  </a:lnTo>
                  <a:lnTo>
                    <a:pt x="826008" y="1244600"/>
                  </a:lnTo>
                  <a:lnTo>
                    <a:pt x="775716" y="1130300"/>
                  </a:lnTo>
                  <a:lnTo>
                    <a:pt x="757428" y="1079500"/>
                  </a:lnTo>
                  <a:lnTo>
                    <a:pt x="737616" y="1041400"/>
                  </a:lnTo>
                  <a:lnTo>
                    <a:pt x="719328" y="1003300"/>
                  </a:lnTo>
                  <a:lnTo>
                    <a:pt x="697992" y="965200"/>
                  </a:lnTo>
                  <a:lnTo>
                    <a:pt x="678179" y="914400"/>
                  </a:lnTo>
                  <a:lnTo>
                    <a:pt x="635508" y="838200"/>
                  </a:lnTo>
                  <a:lnTo>
                    <a:pt x="612647" y="800100"/>
                  </a:lnTo>
                  <a:lnTo>
                    <a:pt x="591312" y="762000"/>
                  </a:lnTo>
                  <a:lnTo>
                    <a:pt x="566928" y="723900"/>
                  </a:lnTo>
                  <a:lnTo>
                    <a:pt x="544067" y="685800"/>
                  </a:lnTo>
                  <a:lnTo>
                    <a:pt x="525779" y="647700"/>
                  </a:lnTo>
                  <a:lnTo>
                    <a:pt x="574547" y="723900"/>
                  </a:lnTo>
                  <a:lnTo>
                    <a:pt x="643128" y="838200"/>
                  </a:lnTo>
                  <a:lnTo>
                    <a:pt x="664463" y="889000"/>
                  </a:lnTo>
                  <a:lnTo>
                    <a:pt x="707136" y="965200"/>
                  </a:lnTo>
                  <a:lnTo>
                    <a:pt x="726947" y="1003300"/>
                  </a:lnTo>
                  <a:lnTo>
                    <a:pt x="746759" y="1054100"/>
                  </a:lnTo>
                  <a:lnTo>
                    <a:pt x="783336" y="1130300"/>
                  </a:lnTo>
                  <a:lnTo>
                    <a:pt x="801624" y="1181100"/>
                  </a:lnTo>
                  <a:lnTo>
                    <a:pt x="835151" y="1257300"/>
                  </a:lnTo>
                  <a:lnTo>
                    <a:pt x="896112" y="1435100"/>
                  </a:lnTo>
                  <a:lnTo>
                    <a:pt x="909828" y="1473200"/>
                  </a:lnTo>
                  <a:lnTo>
                    <a:pt x="922020" y="1524000"/>
                  </a:lnTo>
                  <a:lnTo>
                    <a:pt x="935736" y="1562100"/>
                  </a:lnTo>
                  <a:lnTo>
                    <a:pt x="947928" y="1612900"/>
                  </a:lnTo>
                  <a:lnTo>
                    <a:pt x="958596" y="1651000"/>
                  </a:lnTo>
                  <a:lnTo>
                    <a:pt x="970788" y="1689100"/>
                  </a:lnTo>
                  <a:lnTo>
                    <a:pt x="979932" y="1739900"/>
                  </a:lnTo>
                  <a:lnTo>
                    <a:pt x="990600" y="1778000"/>
                  </a:lnTo>
                  <a:lnTo>
                    <a:pt x="1008888" y="1866900"/>
                  </a:lnTo>
                  <a:lnTo>
                    <a:pt x="1016508" y="1917700"/>
                  </a:lnTo>
                  <a:lnTo>
                    <a:pt x="1031747" y="2006600"/>
                  </a:lnTo>
                  <a:lnTo>
                    <a:pt x="1037844" y="2044700"/>
                  </a:lnTo>
                  <a:lnTo>
                    <a:pt x="1048512" y="2133600"/>
                  </a:lnTo>
                  <a:lnTo>
                    <a:pt x="1057655" y="2235200"/>
                  </a:lnTo>
                  <a:lnTo>
                    <a:pt x="1062228" y="2273300"/>
                  </a:lnTo>
                  <a:lnTo>
                    <a:pt x="1065275" y="2324100"/>
                  </a:lnTo>
                  <a:lnTo>
                    <a:pt x="1066800" y="2362200"/>
                  </a:lnTo>
                  <a:lnTo>
                    <a:pt x="1069847" y="2413000"/>
                  </a:lnTo>
                  <a:lnTo>
                    <a:pt x="1071371" y="2451100"/>
                  </a:lnTo>
                  <a:lnTo>
                    <a:pt x="1071371" y="2628900"/>
                  </a:lnTo>
                  <a:lnTo>
                    <a:pt x="1069847" y="2679700"/>
                  </a:lnTo>
                  <a:lnTo>
                    <a:pt x="1066800" y="2730500"/>
                  </a:lnTo>
                  <a:lnTo>
                    <a:pt x="1065275" y="2768600"/>
                  </a:lnTo>
                  <a:lnTo>
                    <a:pt x="1062228" y="2819400"/>
                  </a:lnTo>
                  <a:lnTo>
                    <a:pt x="1057655" y="2857500"/>
                  </a:lnTo>
                  <a:lnTo>
                    <a:pt x="1053084" y="2908300"/>
                  </a:lnTo>
                  <a:lnTo>
                    <a:pt x="1048512" y="2946400"/>
                  </a:lnTo>
                  <a:lnTo>
                    <a:pt x="1043940" y="2997200"/>
                  </a:lnTo>
                  <a:lnTo>
                    <a:pt x="1037844" y="3035300"/>
                  </a:lnTo>
                  <a:lnTo>
                    <a:pt x="1031747" y="3086100"/>
                  </a:lnTo>
                  <a:lnTo>
                    <a:pt x="1016508" y="3175000"/>
                  </a:lnTo>
                  <a:lnTo>
                    <a:pt x="1008888" y="3213100"/>
                  </a:lnTo>
                  <a:lnTo>
                    <a:pt x="990600" y="3302000"/>
                  </a:lnTo>
                  <a:lnTo>
                    <a:pt x="979932" y="3352800"/>
                  </a:lnTo>
                  <a:lnTo>
                    <a:pt x="958596" y="3441700"/>
                  </a:lnTo>
                  <a:lnTo>
                    <a:pt x="947928" y="3479800"/>
                  </a:lnTo>
                  <a:lnTo>
                    <a:pt x="935736" y="3530600"/>
                  </a:lnTo>
                  <a:lnTo>
                    <a:pt x="922020" y="3568700"/>
                  </a:lnTo>
                  <a:lnTo>
                    <a:pt x="909828" y="3619500"/>
                  </a:lnTo>
                  <a:lnTo>
                    <a:pt x="896112" y="3657600"/>
                  </a:lnTo>
                  <a:lnTo>
                    <a:pt x="835151" y="3822700"/>
                  </a:lnTo>
                  <a:lnTo>
                    <a:pt x="801624" y="3911600"/>
                  </a:lnTo>
                  <a:lnTo>
                    <a:pt x="765047" y="4000500"/>
                  </a:lnTo>
                  <a:lnTo>
                    <a:pt x="745236" y="4038600"/>
                  </a:lnTo>
                  <a:lnTo>
                    <a:pt x="726947" y="4076700"/>
                  </a:lnTo>
                  <a:lnTo>
                    <a:pt x="707136" y="4127500"/>
                  </a:lnTo>
                  <a:lnTo>
                    <a:pt x="643128" y="4241800"/>
                  </a:lnTo>
                  <a:lnTo>
                    <a:pt x="620267" y="4292600"/>
                  </a:lnTo>
                  <a:lnTo>
                    <a:pt x="574547" y="4368800"/>
                  </a:lnTo>
                  <a:lnTo>
                    <a:pt x="501396" y="4483100"/>
                  </a:lnTo>
                  <a:lnTo>
                    <a:pt x="496823" y="4489823"/>
                  </a:lnTo>
                  <a:close/>
                </a:path>
                <a:path w="1092835" h="5092700">
                  <a:moveTo>
                    <a:pt x="32084" y="5069973"/>
                  </a:moveTo>
                  <a:lnTo>
                    <a:pt x="30685" y="5067643"/>
                  </a:lnTo>
                  <a:lnTo>
                    <a:pt x="120395" y="4965700"/>
                  </a:lnTo>
                  <a:lnTo>
                    <a:pt x="152400" y="4940300"/>
                  </a:lnTo>
                  <a:lnTo>
                    <a:pt x="182879" y="4902200"/>
                  </a:lnTo>
                  <a:lnTo>
                    <a:pt x="214883" y="4864100"/>
                  </a:lnTo>
                  <a:lnTo>
                    <a:pt x="245364" y="4826000"/>
                  </a:lnTo>
                  <a:lnTo>
                    <a:pt x="274320" y="4787900"/>
                  </a:lnTo>
                  <a:lnTo>
                    <a:pt x="304800" y="4749800"/>
                  </a:lnTo>
                  <a:lnTo>
                    <a:pt x="333756" y="4711700"/>
                  </a:lnTo>
                  <a:lnTo>
                    <a:pt x="349186" y="4697412"/>
                  </a:lnTo>
                  <a:lnTo>
                    <a:pt x="280416" y="4787900"/>
                  </a:lnTo>
                  <a:lnTo>
                    <a:pt x="219456" y="4864100"/>
                  </a:lnTo>
                  <a:lnTo>
                    <a:pt x="155447" y="4940300"/>
                  </a:lnTo>
                  <a:lnTo>
                    <a:pt x="91439" y="5003800"/>
                  </a:lnTo>
                  <a:lnTo>
                    <a:pt x="57912" y="5041900"/>
                  </a:lnTo>
                  <a:lnTo>
                    <a:pt x="32084" y="5069973"/>
                  </a:lnTo>
                  <a:close/>
                </a:path>
                <a:path w="1092835" h="5092700">
                  <a:moveTo>
                    <a:pt x="22860" y="5076536"/>
                  </a:moveTo>
                  <a:lnTo>
                    <a:pt x="22860" y="5054600"/>
                  </a:lnTo>
                  <a:lnTo>
                    <a:pt x="30685" y="5067643"/>
                  </a:lnTo>
                  <a:lnTo>
                    <a:pt x="22860" y="5076536"/>
                  </a:lnTo>
                  <a:close/>
                </a:path>
                <a:path w="1092835" h="5092700">
                  <a:moveTo>
                    <a:pt x="30685" y="5067643"/>
                  </a:moveTo>
                  <a:lnTo>
                    <a:pt x="22860" y="5054600"/>
                  </a:lnTo>
                  <a:lnTo>
                    <a:pt x="42164" y="5054600"/>
                  </a:lnTo>
                  <a:lnTo>
                    <a:pt x="30685" y="5067643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22860" y="5076536"/>
                  </a:lnTo>
                  <a:lnTo>
                    <a:pt x="30685" y="5067643"/>
                  </a:lnTo>
                  <a:lnTo>
                    <a:pt x="32084" y="5069973"/>
                  </a:lnTo>
                  <a:lnTo>
                    <a:pt x="22860" y="5080000"/>
                  </a:lnTo>
                  <a:close/>
                </a:path>
                <a:path w="1092835" h="5092700">
                  <a:moveTo>
                    <a:pt x="38100" y="5080000"/>
                  </a:moveTo>
                  <a:lnTo>
                    <a:pt x="22860" y="5080000"/>
                  </a:lnTo>
                  <a:lnTo>
                    <a:pt x="32084" y="5069973"/>
                  </a:lnTo>
                  <a:lnTo>
                    <a:pt x="38100" y="5080000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19812" y="5080000"/>
                  </a:lnTo>
                  <a:lnTo>
                    <a:pt x="22860" y="5076536"/>
                  </a:lnTo>
                  <a:lnTo>
                    <a:pt x="22860" y="50800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008" y="1796795"/>
              <a:ext cx="8174735" cy="932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092" y="1755648"/>
              <a:ext cx="1028700" cy="1028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1520" y="1751075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7924" y="3035808"/>
              <a:ext cx="7703819" cy="9875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008" y="2990088"/>
              <a:ext cx="1028700" cy="1024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02436" y="298246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7924" y="4265676"/>
              <a:ext cx="7703819" cy="9875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7008" y="4219955"/>
              <a:ext cx="1028700" cy="10241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02436" y="4212336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008" y="5490971"/>
              <a:ext cx="8174735" cy="93268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87644" y="1837414"/>
            <a:ext cx="4862830" cy="433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3660" algn="l"/>
              </a:tabLst>
            </a:pPr>
            <a:r>
              <a:rPr sz="4500" dirty="0">
                <a:latin typeface="Times New Roman"/>
                <a:cs typeface="Times New Roman"/>
              </a:rPr>
              <a:t>First	</a:t>
            </a:r>
            <a:r>
              <a:rPr sz="4500" spc="-5" dirty="0">
                <a:latin typeface="Times New Roman"/>
                <a:cs typeface="Times New Roman"/>
              </a:rPr>
              <a:t>Generation</a:t>
            </a:r>
            <a:endParaRPr sz="4500">
              <a:latin typeface="Times New Roman"/>
              <a:cs typeface="Times New Roman"/>
            </a:endParaRPr>
          </a:p>
          <a:p>
            <a:pPr marL="483234" marR="5080">
              <a:lnSpc>
                <a:spcPct val="169100"/>
              </a:lnSpc>
              <a:spcBef>
                <a:spcPts val="565"/>
              </a:spcBef>
            </a:pPr>
            <a:r>
              <a:rPr sz="4500" dirty="0">
                <a:latin typeface="Times New Roman"/>
                <a:cs typeface="Times New Roman"/>
              </a:rPr>
              <a:t>Second</a:t>
            </a:r>
            <a:r>
              <a:rPr sz="4500" spc="-110" dirty="0">
                <a:latin typeface="Times New Roman"/>
                <a:cs typeface="Times New Roman"/>
              </a:rPr>
              <a:t> </a:t>
            </a:r>
            <a:r>
              <a:rPr sz="4500" dirty="0">
                <a:latin typeface="Times New Roman"/>
                <a:cs typeface="Times New Roman"/>
              </a:rPr>
              <a:t>Generation </a:t>
            </a:r>
            <a:r>
              <a:rPr sz="4500" spc="-1110" dirty="0">
                <a:latin typeface="Times New Roman"/>
                <a:cs typeface="Times New Roman"/>
              </a:rPr>
              <a:t> </a:t>
            </a:r>
            <a:r>
              <a:rPr sz="4500" spc="-5" dirty="0">
                <a:latin typeface="Times New Roman"/>
                <a:cs typeface="Times New Roman"/>
              </a:rPr>
              <a:t>Third</a:t>
            </a:r>
            <a:r>
              <a:rPr sz="4500" spc="-65" dirty="0">
                <a:latin typeface="Times New Roman"/>
                <a:cs typeface="Times New Roman"/>
              </a:rPr>
              <a:t> </a:t>
            </a:r>
            <a:r>
              <a:rPr sz="4500" spc="-5" dirty="0">
                <a:latin typeface="Times New Roman"/>
                <a:cs typeface="Times New Roman"/>
              </a:rPr>
              <a:t>Generation</a:t>
            </a:r>
            <a:endParaRPr sz="4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95"/>
              </a:spcBef>
            </a:pPr>
            <a:r>
              <a:rPr sz="4500" dirty="0">
                <a:latin typeface="Times New Roman"/>
                <a:cs typeface="Times New Roman"/>
              </a:rPr>
              <a:t>Fourth</a:t>
            </a:r>
            <a:r>
              <a:rPr sz="4500" spc="-80" dirty="0">
                <a:latin typeface="Times New Roman"/>
                <a:cs typeface="Times New Roman"/>
              </a:rPr>
              <a:t> </a:t>
            </a:r>
            <a:r>
              <a:rPr sz="4500" spc="-5" dirty="0">
                <a:latin typeface="Times New Roman"/>
                <a:cs typeface="Times New Roman"/>
              </a:rPr>
              <a:t>Generation</a:t>
            </a:r>
            <a:endParaRPr sz="45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1520" y="5443727"/>
            <a:ext cx="1035050" cy="1035050"/>
            <a:chOff x="731520" y="5443727"/>
            <a:chExt cx="1035050" cy="103505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091" y="5449823"/>
              <a:ext cx="1028700" cy="10241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31520" y="544372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3796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3796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0078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45" dirty="0"/>
              <a:t> </a:t>
            </a:r>
            <a:r>
              <a:rPr spc="5" dirty="0"/>
              <a:t>of</a:t>
            </a:r>
            <a:r>
              <a:rPr spc="-55" dirty="0"/>
              <a:t> </a:t>
            </a:r>
            <a:r>
              <a:rPr spc="-5" dirty="0"/>
              <a:t>OS</a:t>
            </a:r>
            <a:r>
              <a:rPr spc="20" dirty="0"/>
              <a:t> </a:t>
            </a:r>
            <a:r>
              <a:rPr spc="-20" dirty="0"/>
              <a:t>(First</a:t>
            </a:r>
            <a:r>
              <a:rPr spc="-55" dirty="0"/>
              <a:t> </a:t>
            </a:r>
            <a:r>
              <a:rPr spc="-15" dirty="0"/>
              <a:t>generation)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6746240" cy="95504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spc="-20" dirty="0">
                <a:latin typeface="Calibri"/>
                <a:cs typeface="Calibri"/>
              </a:rPr>
              <a:t>9</a:t>
            </a:r>
            <a:r>
              <a:rPr sz="2400" spc="5" dirty="0">
                <a:latin typeface="Calibri"/>
                <a:cs typeface="Calibri"/>
              </a:rPr>
              <a:t>4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19</a:t>
            </a:r>
            <a:r>
              <a:rPr sz="2400" spc="5" dirty="0">
                <a:latin typeface="Calibri"/>
                <a:cs typeface="Calibri"/>
              </a:rPr>
              <a:t>5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30"/>
              </a:spcBef>
              <a:buClr>
                <a:srgbClr val="000000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40" dirty="0">
                <a:solidFill>
                  <a:srgbClr val="BF0000"/>
                </a:solidFill>
                <a:latin typeface="Calibri"/>
                <a:cs typeface="Calibri"/>
              </a:rPr>
              <a:t>Vacuum </a:t>
            </a:r>
            <a:r>
              <a:rPr sz="2000" b="1" dirty="0">
                <a:solidFill>
                  <a:srgbClr val="BF0000"/>
                </a:solidFill>
                <a:latin typeface="Calibri"/>
                <a:cs typeface="Calibri"/>
              </a:rPr>
              <a:t>tubes</a:t>
            </a:r>
            <a:r>
              <a:rPr sz="2000" b="1" spc="-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000" b="1" spc="-5" dirty="0">
                <a:solidFill>
                  <a:srgbClr val="BF0000"/>
                </a:solidFill>
                <a:latin typeface="Calibri"/>
                <a:cs typeface="Calibri"/>
              </a:rPr>
              <a:t> plug-boards</a:t>
            </a:r>
            <a:r>
              <a:rPr sz="2000" b="1" spc="-6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9595" y="3124200"/>
            <a:ext cx="3918203" cy="19050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39956" y="5202447"/>
            <a:ext cx="1324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ub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1928" y="3159252"/>
            <a:ext cx="2180843" cy="218541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845282" y="5394435"/>
            <a:ext cx="10077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7795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Reference</a:t>
            </a:r>
            <a:r>
              <a:rPr spc="-215" dirty="0"/>
              <a:t> </a:t>
            </a:r>
            <a:r>
              <a:rPr spc="-5" dirty="0"/>
              <a:t>Books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3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79717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14199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Operating </a:t>
            </a:r>
            <a:r>
              <a:rPr sz="2400" spc="-30" dirty="0">
                <a:latin typeface="Calibri"/>
                <a:cs typeface="Calibri"/>
              </a:rPr>
              <a:t>Systems: </a:t>
            </a:r>
            <a:r>
              <a:rPr sz="2400" spc="-20" dirty="0">
                <a:latin typeface="Calibri"/>
                <a:cs typeface="Calibri"/>
              </a:rPr>
              <a:t>Internals </a:t>
            </a:r>
            <a:r>
              <a:rPr sz="2400" dirty="0">
                <a:latin typeface="Calibri"/>
                <a:cs typeface="Calibri"/>
              </a:rPr>
              <a:t>&amp; Design </a:t>
            </a:r>
            <a:r>
              <a:rPr sz="2400" spc="-5" dirty="0">
                <a:latin typeface="Calibri"/>
                <a:cs typeface="Calibri"/>
              </a:rPr>
              <a:t>Principles, 9th </a:t>
            </a:r>
            <a:r>
              <a:rPr sz="2400" spc="-20" dirty="0">
                <a:latin typeface="Calibri"/>
                <a:cs typeface="Calibri"/>
              </a:rPr>
              <a:t>Edition,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William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Stallings,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Pearson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Education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India</a:t>
            </a:r>
            <a:endParaRPr sz="2400">
              <a:latin typeface="Calibri"/>
              <a:cs typeface="Calibri"/>
            </a:endParaRPr>
          </a:p>
          <a:p>
            <a:pPr marL="469265" marR="43815" indent="-457200">
              <a:lnSpc>
                <a:spcPct val="114100"/>
              </a:lnSpc>
              <a:spcBef>
                <a:spcPts val="5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System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Concepts,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9th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edition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Peter </a:t>
            </a:r>
            <a:r>
              <a:rPr sz="2400" spc="5" dirty="0">
                <a:latin typeface="Calibri"/>
                <a:cs typeface="Calibri"/>
              </a:rPr>
              <a:t>B.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Galvin,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Greg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Gagne,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Abraham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Silberschatz,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John Wiley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 </a:t>
            </a:r>
            <a:r>
              <a:rPr sz="2400" spc="-5" dirty="0">
                <a:latin typeface="Calibri"/>
                <a:cs typeface="Calibri"/>
              </a:rPr>
              <a:t>Sons,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Inc.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Modern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Systems-By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Andrew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Tanenbaum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(PHI)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585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</a:t>
            </a:r>
            <a:r>
              <a:rPr spc="-160" dirty="0"/>
              <a:t> </a:t>
            </a:r>
            <a:r>
              <a:rPr spc="-10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2599943"/>
            <a:ext cx="8823960" cy="3069590"/>
            <a:chOff x="612648" y="2599943"/>
            <a:chExt cx="8823960" cy="306959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606040"/>
              <a:ext cx="8823960" cy="30632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60" y="3776472"/>
              <a:ext cx="7278623" cy="18836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604516"/>
              <a:ext cx="8763000" cy="3020695"/>
            </a:xfrm>
            <a:custGeom>
              <a:avLst/>
              <a:gdLst/>
              <a:ahLst/>
              <a:cxnLst/>
              <a:rect l="l" t="t" r="r" b="b"/>
              <a:pathLst>
                <a:path w="8763000" h="3020695">
                  <a:moveTo>
                    <a:pt x="8763000" y="3020567"/>
                  </a:moveTo>
                  <a:lnTo>
                    <a:pt x="0" y="3020567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302056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599943"/>
              <a:ext cx="8772525" cy="3030220"/>
            </a:xfrm>
            <a:custGeom>
              <a:avLst/>
              <a:gdLst/>
              <a:ahLst/>
              <a:cxnLst/>
              <a:rect l="l" t="t" r="r" b="b"/>
              <a:pathLst>
                <a:path w="8772525" h="3030220">
                  <a:moveTo>
                    <a:pt x="8770620" y="3029712"/>
                  </a:moveTo>
                  <a:lnTo>
                    <a:pt x="3048" y="3029712"/>
                  </a:lnTo>
                  <a:lnTo>
                    <a:pt x="0" y="30281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3020568"/>
                  </a:lnTo>
                  <a:lnTo>
                    <a:pt x="4572" y="3020568"/>
                  </a:lnTo>
                  <a:lnTo>
                    <a:pt x="9144" y="3025140"/>
                  </a:lnTo>
                  <a:lnTo>
                    <a:pt x="8772144" y="3025140"/>
                  </a:lnTo>
                  <a:lnTo>
                    <a:pt x="8772144" y="3028188"/>
                  </a:lnTo>
                  <a:lnTo>
                    <a:pt x="8770620" y="3029712"/>
                  </a:lnTo>
                  <a:close/>
                </a:path>
                <a:path w="8772525" h="3030220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772525" h="303022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3"/>
                  </a:lnTo>
                  <a:close/>
                </a:path>
                <a:path w="8772525" h="3030220">
                  <a:moveTo>
                    <a:pt x="8763000" y="3025140"/>
                  </a:moveTo>
                  <a:lnTo>
                    <a:pt x="8763000" y="4572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3020568"/>
                  </a:lnTo>
                  <a:lnTo>
                    <a:pt x="8767572" y="3020568"/>
                  </a:lnTo>
                  <a:lnTo>
                    <a:pt x="8763000" y="3025140"/>
                  </a:lnTo>
                  <a:close/>
                </a:path>
                <a:path w="8772525" h="303022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3"/>
                  </a:lnTo>
                  <a:close/>
                </a:path>
                <a:path w="8772525" h="3030220">
                  <a:moveTo>
                    <a:pt x="9144" y="3025140"/>
                  </a:moveTo>
                  <a:lnTo>
                    <a:pt x="4572" y="3020568"/>
                  </a:lnTo>
                  <a:lnTo>
                    <a:pt x="9144" y="3020568"/>
                  </a:lnTo>
                  <a:lnTo>
                    <a:pt x="9144" y="3025140"/>
                  </a:lnTo>
                  <a:close/>
                </a:path>
                <a:path w="8772525" h="3030220">
                  <a:moveTo>
                    <a:pt x="8763000" y="3025140"/>
                  </a:moveTo>
                  <a:lnTo>
                    <a:pt x="9144" y="3025140"/>
                  </a:lnTo>
                  <a:lnTo>
                    <a:pt x="9144" y="3020568"/>
                  </a:lnTo>
                  <a:lnTo>
                    <a:pt x="8763000" y="3020568"/>
                  </a:lnTo>
                  <a:lnTo>
                    <a:pt x="8763000" y="3025140"/>
                  </a:lnTo>
                  <a:close/>
                </a:path>
                <a:path w="8772525" h="3030220">
                  <a:moveTo>
                    <a:pt x="8772144" y="3025140"/>
                  </a:moveTo>
                  <a:lnTo>
                    <a:pt x="8763000" y="3025140"/>
                  </a:lnTo>
                  <a:lnTo>
                    <a:pt x="8767572" y="3020568"/>
                  </a:lnTo>
                  <a:lnTo>
                    <a:pt x="8772144" y="3020568"/>
                  </a:lnTo>
                  <a:lnTo>
                    <a:pt x="8772144" y="302514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14717" y="3858287"/>
            <a:ext cx="32270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3200" spc="-45" dirty="0">
                <a:latin typeface="Times New Roman"/>
                <a:cs typeface="Times New Roman"/>
              </a:rPr>
              <a:t>Technology</a:t>
            </a:r>
            <a:endParaRPr sz="3200">
              <a:latin typeface="Times New Roman"/>
              <a:cs typeface="Times New Roman"/>
            </a:endParaRPr>
          </a:p>
          <a:p>
            <a:pPr marL="297180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3200" dirty="0">
                <a:latin typeface="Times New Roman"/>
                <a:cs typeface="Times New Roman"/>
              </a:rPr>
              <a:t>Operating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</a:t>
            </a:r>
            <a:endParaRPr sz="3200">
              <a:latin typeface="Times New Roman"/>
              <a:cs typeface="Times New Roman"/>
            </a:endParaRPr>
          </a:p>
          <a:p>
            <a:pPr marL="297180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3200" spc="5" dirty="0">
                <a:latin typeface="Times New Roman"/>
                <a:cs typeface="Times New Roman"/>
              </a:rPr>
              <a:t>Language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29064" y="3858287"/>
            <a:ext cx="32258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spc="-425" dirty="0">
                <a:latin typeface="Times New Roman"/>
                <a:cs typeface="Times New Roman"/>
              </a:rPr>
              <a:t>V</a:t>
            </a:r>
            <a:r>
              <a:rPr sz="3200" spc="-45" dirty="0">
                <a:latin typeface="Times New Roman"/>
                <a:cs typeface="Times New Roman"/>
              </a:rPr>
              <a:t>ac</a:t>
            </a:r>
            <a:r>
              <a:rPr sz="3200" spc="-65" dirty="0">
                <a:latin typeface="Times New Roman"/>
                <a:cs typeface="Times New Roman"/>
              </a:rPr>
              <a:t>uu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25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b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Not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present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language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260" y="2167128"/>
            <a:ext cx="6359651" cy="93726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40011" y="2282513"/>
            <a:ext cx="5166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7215" algn="l"/>
              </a:tabLst>
            </a:pP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32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Generation	(1945-1955)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585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</a:t>
            </a:r>
            <a:r>
              <a:rPr spc="-160" dirty="0"/>
              <a:t> </a:t>
            </a:r>
            <a:r>
              <a:rPr spc="-10" dirty="0"/>
              <a:t>generation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79" y="2999232"/>
            <a:ext cx="5015483" cy="20391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665291" y="3099347"/>
            <a:ext cx="2870200" cy="171703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530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Mechanical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Components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 replaced</a:t>
            </a:r>
            <a:r>
              <a:rPr sz="25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5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Electronic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Components </a:t>
            </a:r>
            <a:r>
              <a:rPr sz="2500" spc="-90" dirty="0">
                <a:solidFill>
                  <a:srgbClr val="FFFFFF"/>
                </a:solidFill>
                <a:latin typeface="Times New Roman"/>
                <a:cs typeface="Times New Roman"/>
              </a:rPr>
              <a:t>(Vacuum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Times New Roman"/>
                <a:cs typeface="Times New Roman"/>
              </a:rPr>
              <a:t>Tubes)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43600" y="2362200"/>
            <a:ext cx="3290316" cy="32766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996193" y="5804381"/>
            <a:ext cx="1774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35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ac</a:t>
            </a:r>
            <a:r>
              <a:rPr sz="2400" dirty="0">
                <a:latin typeface="Times New Roman"/>
                <a:cs typeface="Times New Roman"/>
              </a:rPr>
              <a:t>uum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19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ub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600" y="838200"/>
            <a:ext cx="7839455" cy="49484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73951" y="6007070"/>
            <a:ext cx="4048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latin typeface="Calibri"/>
                <a:cs typeface="Calibri"/>
              </a:rPr>
              <a:t>First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Generation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Computers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0848" y="762000"/>
            <a:ext cx="6624828" cy="51800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07977" y="6083360"/>
            <a:ext cx="5896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coding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cable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connections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(plug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board)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268" y="1981200"/>
            <a:ext cx="8284464" cy="40843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50419" y="1049472"/>
            <a:ext cx="1895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Punch</a:t>
            </a:r>
            <a:r>
              <a:rPr sz="3200" spc="-155" dirty="0"/>
              <a:t> </a:t>
            </a:r>
            <a:r>
              <a:rPr sz="3200" spc="-10" dirty="0"/>
              <a:t>Card</a:t>
            </a:r>
            <a:endParaRPr sz="32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67537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</a:t>
            </a:r>
            <a:r>
              <a:rPr spc="-160" dirty="0"/>
              <a:t> </a:t>
            </a:r>
            <a:r>
              <a:rPr spc="-10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2033016"/>
            <a:ext cx="8823960" cy="1990725"/>
            <a:chOff x="612648" y="2033016"/>
            <a:chExt cx="8823960" cy="199072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039112"/>
              <a:ext cx="8823960" cy="1956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568" y="2688335"/>
              <a:ext cx="7781544" cy="1335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037588"/>
              <a:ext cx="8763000" cy="1914525"/>
            </a:xfrm>
            <a:custGeom>
              <a:avLst/>
              <a:gdLst/>
              <a:ahLst/>
              <a:cxnLst/>
              <a:rect l="l" t="t" r="r" b="b"/>
              <a:pathLst>
                <a:path w="8763000" h="1914525">
                  <a:moveTo>
                    <a:pt x="8763000" y="1914144"/>
                  </a:moveTo>
                  <a:lnTo>
                    <a:pt x="0" y="1914144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1914144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033016"/>
              <a:ext cx="8772525" cy="1923414"/>
            </a:xfrm>
            <a:custGeom>
              <a:avLst/>
              <a:gdLst/>
              <a:ahLst/>
              <a:cxnLst/>
              <a:rect l="l" t="t" r="r" b="b"/>
              <a:pathLst>
                <a:path w="8772525" h="1923414">
                  <a:moveTo>
                    <a:pt x="8770620" y="1923288"/>
                  </a:moveTo>
                  <a:lnTo>
                    <a:pt x="3048" y="1923288"/>
                  </a:lnTo>
                  <a:lnTo>
                    <a:pt x="0" y="19217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14144"/>
                  </a:lnTo>
                  <a:lnTo>
                    <a:pt x="4572" y="1914144"/>
                  </a:lnTo>
                  <a:lnTo>
                    <a:pt x="9144" y="1918716"/>
                  </a:lnTo>
                  <a:lnTo>
                    <a:pt x="8772144" y="1918716"/>
                  </a:lnTo>
                  <a:lnTo>
                    <a:pt x="8772144" y="1921764"/>
                  </a:lnTo>
                  <a:lnTo>
                    <a:pt x="8770620" y="1923288"/>
                  </a:lnTo>
                  <a:close/>
                </a:path>
                <a:path w="8772525" h="1923414">
                  <a:moveTo>
                    <a:pt x="9144" y="9144"/>
                  </a:moveTo>
                  <a:lnTo>
                    <a:pt x="4572" y="9144"/>
                  </a:lnTo>
                  <a:lnTo>
                    <a:pt x="9144" y="4571"/>
                  </a:lnTo>
                  <a:lnTo>
                    <a:pt x="9144" y="9144"/>
                  </a:lnTo>
                  <a:close/>
                </a:path>
                <a:path w="8772525" h="1923414">
                  <a:moveTo>
                    <a:pt x="8763000" y="9144"/>
                  </a:moveTo>
                  <a:lnTo>
                    <a:pt x="9144" y="9144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4"/>
                  </a:lnTo>
                  <a:close/>
                </a:path>
                <a:path w="8772525" h="1923414">
                  <a:moveTo>
                    <a:pt x="8763000" y="1918716"/>
                  </a:moveTo>
                  <a:lnTo>
                    <a:pt x="8763000" y="4571"/>
                  </a:lnTo>
                  <a:lnTo>
                    <a:pt x="8767572" y="9144"/>
                  </a:lnTo>
                  <a:lnTo>
                    <a:pt x="8772144" y="9144"/>
                  </a:lnTo>
                  <a:lnTo>
                    <a:pt x="8772144" y="1914144"/>
                  </a:lnTo>
                  <a:lnTo>
                    <a:pt x="8767572" y="1914144"/>
                  </a:lnTo>
                  <a:lnTo>
                    <a:pt x="8763000" y="1918716"/>
                  </a:lnTo>
                  <a:close/>
                </a:path>
                <a:path w="8772525" h="1923414">
                  <a:moveTo>
                    <a:pt x="8772144" y="9144"/>
                  </a:moveTo>
                  <a:lnTo>
                    <a:pt x="8767572" y="9144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4"/>
                  </a:lnTo>
                  <a:close/>
                </a:path>
                <a:path w="8772525" h="1923414">
                  <a:moveTo>
                    <a:pt x="9144" y="1918716"/>
                  </a:moveTo>
                  <a:lnTo>
                    <a:pt x="4572" y="1914144"/>
                  </a:lnTo>
                  <a:lnTo>
                    <a:pt x="9144" y="1914144"/>
                  </a:lnTo>
                  <a:lnTo>
                    <a:pt x="9144" y="1918716"/>
                  </a:lnTo>
                  <a:close/>
                </a:path>
                <a:path w="8772525" h="1923414">
                  <a:moveTo>
                    <a:pt x="8763000" y="1918716"/>
                  </a:moveTo>
                  <a:lnTo>
                    <a:pt x="9144" y="1918716"/>
                  </a:lnTo>
                  <a:lnTo>
                    <a:pt x="9144" y="1914144"/>
                  </a:lnTo>
                  <a:lnTo>
                    <a:pt x="8763000" y="1914144"/>
                  </a:lnTo>
                  <a:lnTo>
                    <a:pt x="8763000" y="1918716"/>
                  </a:lnTo>
                  <a:close/>
                </a:path>
                <a:path w="8772525" h="1923414">
                  <a:moveTo>
                    <a:pt x="8772144" y="1918716"/>
                  </a:moveTo>
                  <a:lnTo>
                    <a:pt x="8763000" y="1918716"/>
                  </a:lnTo>
                  <a:lnTo>
                    <a:pt x="8767572" y="1914144"/>
                  </a:lnTo>
                  <a:lnTo>
                    <a:pt x="8772144" y="1914144"/>
                  </a:lnTo>
                  <a:lnTo>
                    <a:pt x="8772144" y="191871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14694" y="2754900"/>
            <a:ext cx="7272020" cy="10267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665" marR="5080" indent="-228600">
              <a:lnSpc>
                <a:spcPct val="8690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Computer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run</a:t>
            </a:r>
            <a:r>
              <a:rPr sz="2400" dirty="0">
                <a:latin typeface="Times New Roman"/>
                <a:cs typeface="Times New Roman"/>
              </a:rPr>
              <a:t> 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Programmers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plug </a:t>
            </a:r>
            <a:r>
              <a:rPr sz="2400" spc="-5" dirty="0">
                <a:latin typeface="Times New Roman"/>
                <a:cs typeface="Times New Roman"/>
              </a:rPr>
              <a:t>board </a:t>
            </a:r>
            <a:r>
              <a:rPr sz="2400" dirty="0">
                <a:latin typeface="Times New Roman"/>
                <a:cs typeface="Times New Roman"/>
              </a:rPr>
              <a:t>or punch card into the </a:t>
            </a:r>
            <a:r>
              <a:rPr sz="2400" spc="-25" dirty="0">
                <a:latin typeface="Times New Roman"/>
                <a:cs typeface="Times New Roman"/>
              </a:rPr>
              <a:t>computer, </a:t>
            </a:r>
            <a:r>
              <a:rPr sz="2400" spc="-5" dirty="0">
                <a:latin typeface="Times New Roman"/>
                <a:cs typeface="Times New Roman"/>
              </a:rPr>
              <a:t>run </a:t>
            </a:r>
            <a:r>
              <a:rPr sz="2400" dirty="0">
                <a:latin typeface="Times New Roman"/>
                <a:cs typeface="Times New Roman"/>
              </a:rPr>
              <a:t>it,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result.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(might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require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rewiring!).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2416" y="1458467"/>
            <a:ext cx="6222491" cy="1207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58896" y="1800914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Working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2648" y="4713732"/>
            <a:ext cx="8823960" cy="2089785"/>
            <a:chOff x="612648" y="4713732"/>
            <a:chExt cx="8823960" cy="208978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4718303"/>
              <a:ext cx="8823960" cy="20848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68" y="5376671"/>
              <a:ext cx="5477255" cy="14264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7700" y="4718303"/>
              <a:ext cx="8763000" cy="2034539"/>
            </a:xfrm>
            <a:custGeom>
              <a:avLst/>
              <a:gdLst/>
              <a:ahLst/>
              <a:cxnLst/>
              <a:rect l="l" t="t" r="r" b="b"/>
              <a:pathLst>
                <a:path w="8763000" h="2034540">
                  <a:moveTo>
                    <a:pt x="8763000" y="2034540"/>
                  </a:moveTo>
                  <a:lnTo>
                    <a:pt x="0" y="2034540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2034540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128" y="4713732"/>
              <a:ext cx="8772525" cy="2044064"/>
            </a:xfrm>
            <a:custGeom>
              <a:avLst/>
              <a:gdLst/>
              <a:ahLst/>
              <a:cxnLst/>
              <a:rect l="l" t="t" r="r" b="b"/>
              <a:pathLst>
                <a:path w="8772525" h="2044065">
                  <a:moveTo>
                    <a:pt x="8770620" y="2043684"/>
                  </a:moveTo>
                  <a:lnTo>
                    <a:pt x="3048" y="2043684"/>
                  </a:lnTo>
                  <a:lnTo>
                    <a:pt x="0" y="2042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2034540"/>
                  </a:lnTo>
                  <a:lnTo>
                    <a:pt x="4572" y="2034540"/>
                  </a:lnTo>
                  <a:lnTo>
                    <a:pt x="9144" y="2039112"/>
                  </a:lnTo>
                  <a:lnTo>
                    <a:pt x="8772144" y="2039112"/>
                  </a:lnTo>
                  <a:lnTo>
                    <a:pt x="8772144" y="2042160"/>
                  </a:lnTo>
                  <a:lnTo>
                    <a:pt x="8770620" y="2043684"/>
                  </a:lnTo>
                  <a:close/>
                </a:path>
                <a:path w="8772525" h="2044065">
                  <a:moveTo>
                    <a:pt x="9144" y="9144"/>
                  </a:moveTo>
                  <a:lnTo>
                    <a:pt x="4572" y="9144"/>
                  </a:lnTo>
                  <a:lnTo>
                    <a:pt x="9144" y="4571"/>
                  </a:lnTo>
                  <a:lnTo>
                    <a:pt x="9144" y="9144"/>
                  </a:lnTo>
                  <a:close/>
                </a:path>
                <a:path w="8772525" h="2044065">
                  <a:moveTo>
                    <a:pt x="8763000" y="9144"/>
                  </a:moveTo>
                  <a:lnTo>
                    <a:pt x="9144" y="9144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4"/>
                  </a:lnTo>
                  <a:close/>
                </a:path>
                <a:path w="8772525" h="2044065">
                  <a:moveTo>
                    <a:pt x="8763000" y="2039112"/>
                  </a:moveTo>
                  <a:lnTo>
                    <a:pt x="8763000" y="4571"/>
                  </a:lnTo>
                  <a:lnTo>
                    <a:pt x="8767572" y="9144"/>
                  </a:lnTo>
                  <a:lnTo>
                    <a:pt x="8772144" y="9144"/>
                  </a:lnTo>
                  <a:lnTo>
                    <a:pt x="8772144" y="2034540"/>
                  </a:lnTo>
                  <a:lnTo>
                    <a:pt x="8767572" y="2034540"/>
                  </a:lnTo>
                  <a:lnTo>
                    <a:pt x="8763000" y="2039112"/>
                  </a:lnTo>
                  <a:close/>
                </a:path>
                <a:path w="8772525" h="2044065">
                  <a:moveTo>
                    <a:pt x="8772144" y="9144"/>
                  </a:moveTo>
                  <a:lnTo>
                    <a:pt x="8767572" y="9144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4"/>
                  </a:lnTo>
                  <a:close/>
                </a:path>
                <a:path w="8772525" h="2044065">
                  <a:moveTo>
                    <a:pt x="9144" y="2039112"/>
                  </a:moveTo>
                  <a:lnTo>
                    <a:pt x="4572" y="2034540"/>
                  </a:lnTo>
                  <a:lnTo>
                    <a:pt x="9144" y="2034540"/>
                  </a:lnTo>
                  <a:lnTo>
                    <a:pt x="9144" y="2039112"/>
                  </a:lnTo>
                  <a:close/>
                </a:path>
                <a:path w="8772525" h="2044065">
                  <a:moveTo>
                    <a:pt x="8763000" y="2039112"/>
                  </a:moveTo>
                  <a:lnTo>
                    <a:pt x="9144" y="2039112"/>
                  </a:lnTo>
                  <a:lnTo>
                    <a:pt x="9144" y="2034540"/>
                  </a:lnTo>
                  <a:lnTo>
                    <a:pt x="8763000" y="2034540"/>
                  </a:lnTo>
                  <a:lnTo>
                    <a:pt x="8763000" y="2039112"/>
                  </a:lnTo>
                  <a:close/>
                </a:path>
                <a:path w="8772525" h="2044065">
                  <a:moveTo>
                    <a:pt x="8772144" y="2039112"/>
                  </a:moveTo>
                  <a:lnTo>
                    <a:pt x="8763000" y="2039112"/>
                  </a:lnTo>
                  <a:lnTo>
                    <a:pt x="8767572" y="2034540"/>
                  </a:lnTo>
                  <a:lnTo>
                    <a:pt x="8772144" y="2034540"/>
                  </a:lnTo>
                  <a:lnTo>
                    <a:pt x="8772144" y="203911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14694" y="5432609"/>
            <a:ext cx="50577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lots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wasted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time!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CPU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was</a:t>
            </a:r>
            <a:r>
              <a:rPr sz="2400" dirty="0">
                <a:latin typeface="Times New Roman"/>
                <a:cs typeface="Times New Roman"/>
              </a:rPr>
              <a:t> idle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last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Computers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very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expensive!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2416" y="4137659"/>
            <a:ext cx="6222491" cy="121157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58896" y="4483088"/>
            <a:ext cx="105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67537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</a:t>
            </a:r>
            <a:r>
              <a:rPr spc="-160" dirty="0"/>
              <a:t> </a:t>
            </a:r>
            <a:r>
              <a:rPr spc="-10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1709928"/>
            <a:ext cx="8823960" cy="5057140"/>
            <a:chOff x="612648" y="1709928"/>
            <a:chExt cx="8823960" cy="50571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130552"/>
              <a:ext cx="8823960" cy="46360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6" y="2532888"/>
              <a:ext cx="7872983" cy="42062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127504"/>
              <a:ext cx="8763000" cy="4593590"/>
            </a:xfrm>
            <a:custGeom>
              <a:avLst/>
              <a:gdLst/>
              <a:ahLst/>
              <a:cxnLst/>
              <a:rect l="l" t="t" r="r" b="b"/>
              <a:pathLst>
                <a:path w="8763000" h="4593590">
                  <a:moveTo>
                    <a:pt x="8763000" y="4593335"/>
                  </a:moveTo>
                  <a:lnTo>
                    <a:pt x="0" y="4593335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4593335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122931"/>
              <a:ext cx="8772525" cy="4602480"/>
            </a:xfrm>
            <a:custGeom>
              <a:avLst/>
              <a:gdLst/>
              <a:ahLst/>
              <a:cxnLst/>
              <a:rect l="l" t="t" r="r" b="b"/>
              <a:pathLst>
                <a:path w="8772525" h="4602480">
                  <a:moveTo>
                    <a:pt x="8770620" y="4602480"/>
                  </a:moveTo>
                  <a:lnTo>
                    <a:pt x="3048" y="4602480"/>
                  </a:lnTo>
                  <a:lnTo>
                    <a:pt x="0" y="46009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593336"/>
                  </a:lnTo>
                  <a:lnTo>
                    <a:pt x="4572" y="4593336"/>
                  </a:lnTo>
                  <a:lnTo>
                    <a:pt x="9144" y="4597908"/>
                  </a:lnTo>
                  <a:lnTo>
                    <a:pt x="8772144" y="4597908"/>
                  </a:lnTo>
                  <a:lnTo>
                    <a:pt x="8772144" y="4600956"/>
                  </a:lnTo>
                  <a:lnTo>
                    <a:pt x="8770620" y="4602480"/>
                  </a:lnTo>
                  <a:close/>
                </a:path>
                <a:path w="8772525" h="4602480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772525" h="460248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3"/>
                  </a:lnTo>
                  <a:close/>
                </a:path>
                <a:path w="8772525" h="4602480">
                  <a:moveTo>
                    <a:pt x="8763000" y="4597908"/>
                  </a:moveTo>
                  <a:lnTo>
                    <a:pt x="8763000" y="4572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4593336"/>
                  </a:lnTo>
                  <a:lnTo>
                    <a:pt x="8767572" y="4593336"/>
                  </a:lnTo>
                  <a:lnTo>
                    <a:pt x="8763000" y="4597908"/>
                  </a:lnTo>
                  <a:close/>
                </a:path>
                <a:path w="8772525" h="460248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3"/>
                  </a:lnTo>
                  <a:close/>
                </a:path>
                <a:path w="8772525" h="4602480">
                  <a:moveTo>
                    <a:pt x="9144" y="4597908"/>
                  </a:moveTo>
                  <a:lnTo>
                    <a:pt x="4572" y="4593336"/>
                  </a:lnTo>
                  <a:lnTo>
                    <a:pt x="9144" y="4593336"/>
                  </a:lnTo>
                  <a:lnTo>
                    <a:pt x="9144" y="4597908"/>
                  </a:lnTo>
                  <a:close/>
                </a:path>
                <a:path w="8772525" h="4602480">
                  <a:moveTo>
                    <a:pt x="8763000" y="4597908"/>
                  </a:moveTo>
                  <a:lnTo>
                    <a:pt x="9144" y="4597908"/>
                  </a:lnTo>
                  <a:lnTo>
                    <a:pt x="9144" y="4593336"/>
                  </a:lnTo>
                  <a:lnTo>
                    <a:pt x="8763000" y="4593336"/>
                  </a:lnTo>
                  <a:lnTo>
                    <a:pt x="8763000" y="4597908"/>
                  </a:lnTo>
                  <a:close/>
                </a:path>
                <a:path w="8772525" h="4602480">
                  <a:moveTo>
                    <a:pt x="8772144" y="4597908"/>
                  </a:moveTo>
                  <a:lnTo>
                    <a:pt x="8763000" y="4597908"/>
                  </a:lnTo>
                  <a:lnTo>
                    <a:pt x="8767572" y="4593336"/>
                  </a:lnTo>
                  <a:lnTo>
                    <a:pt x="8772144" y="4593336"/>
                  </a:lnTo>
                  <a:lnTo>
                    <a:pt x="8772144" y="45979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6" y="1709928"/>
              <a:ext cx="8078723" cy="92811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14694" y="1816000"/>
            <a:ext cx="7312025" cy="468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2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Computers</a:t>
            </a:r>
            <a:endParaRPr sz="3200">
              <a:latin typeface="Times New Roman"/>
              <a:cs typeface="Times New Roman"/>
            </a:endParaRPr>
          </a:p>
          <a:p>
            <a:pPr marL="240665" marR="1094105" indent="-228600">
              <a:lnSpc>
                <a:spcPts val="2790"/>
              </a:lnSpc>
              <a:spcBef>
                <a:spcPts val="2845"/>
              </a:spcBef>
              <a:buChar char="•"/>
              <a:tabLst>
                <a:tab pos="242570" algn="l"/>
              </a:tabLst>
            </a:pPr>
            <a:r>
              <a:rPr sz="2700" spc="-5" dirty="0">
                <a:latin typeface="Times New Roman"/>
                <a:cs typeface="Times New Roman"/>
              </a:rPr>
              <a:t>They </a:t>
            </a:r>
            <a:r>
              <a:rPr sz="2700" dirty="0">
                <a:latin typeface="Times New Roman"/>
                <a:cs typeface="Times New Roman"/>
              </a:rPr>
              <a:t>used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vacuum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tubes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spc="-10" dirty="0">
                <a:latin typeface="Times New Roman"/>
                <a:cs typeface="Times New Roman"/>
              </a:rPr>
              <a:t>as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main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electronic </a:t>
            </a:r>
            <a:r>
              <a:rPr sz="2700" spc="-6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component.</a:t>
            </a:r>
            <a:endParaRPr sz="27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810"/>
              </a:lnSpc>
              <a:spcBef>
                <a:spcPts val="500"/>
              </a:spcBef>
              <a:buChar char="•"/>
              <a:tabLst>
                <a:tab pos="242570" algn="l"/>
              </a:tabLst>
            </a:pPr>
            <a:r>
              <a:rPr sz="2700" spc="-5" dirty="0">
                <a:latin typeface="Times New Roman"/>
                <a:cs typeface="Times New Roman"/>
              </a:rPr>
              <a:t>They were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spc="-25" dirty="0">
                <a:latin typeface="Times New Roman"/>
                <a:cs typeface="Times New Roman"/>
              </a:rPr>
              <a:t>large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size,</a:t>
            </a:r>
            <a:r>
              <a:rPr sz="2700" spc="-3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slow</a:t>
            </a:r>
            <a:r>
              <a:rPr sz="2700" spc="-3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processing</a:t>
            </a:r>
            <a:r>
              <a:rPr sz="2700" spc="-90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Times New Roman"/>
                <a:cs typeface="Times New Roman"/>
              </a:rPr>
              <a:t>and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Times New Roman"/>
                <a:cs typeface="Times New Roman"/>
              </a:rPr>
              <a:t>had </a:t>
            </a:r>
            <a:r>
              <a:rPr sz="2700" spc="-6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small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Times New Roman"/>
                <a:cs typeface="Times New Roman"/>
              </a:rPr>
              <a:t>storage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45" dirty="0">
                <a:latin typeface="Times New Roman"/>
                <a:cs typeface="Times New Roman"/>
              </a:rPr>
              <a:t>capacity.</a:t>
            </a:r>
            <a:endParaRPr sz="2700">
              <a:latin typeface="Times New Roman"/>
              <a:cs typeface="Times New Roman"/>
            </a:endParaRPr>
          </a:p>
          <a:p>
            <a:pPr marL="240665" marR="542925" indent="-228600">
              <a:lnSpc>
                <a:spcPts val="2790"/>
              </a:lnSpc>
              <a:spcBef>
                <a:spcPts val="505"/>
              </a:spcBef>
              <a:buChar char="•"/>
              <a:tabLst>
                <a:tab pos="242570" algn="l"/>
              </a:tabLst>
            </a:pPr>
            <a:r>
              <a:rPr sz="2700" spc="-5" dirty="0">
                <a:latin typeface="Times New Roman"/>
                <a:cs typeface="Times New Roman"/>
              </a:rPr>
              <a:t>They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consumed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lots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electricity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and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produced </a:t>
            </a:r>
            <a:r>
              <a:rPr sz="2700" spc="-6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excessive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heat.</a:t>
            </a:r>
            <a:endParaRPr sz="2700">
              <a:latin typeface="Times New Roman"/>
              <a:cs typeface="Times New Roman"/>
            </a:endParaRPr>
          </a:p>
          <a:p>
            <a:pPr marL="240665" marR="3227705" indent="-228600">
              <a:lnSpc>
                <a:spcPts val="2790"/>
              </a:lnSpc>
              <a:spcBef>
                <a:spcPts val="515"/>
              </a:spcBef>
              <a:buChar char="•"/>
              <a:tabLst>
                <a:tab pos="242570" algn="l"/>
              </a:tabLst>
            </a:pPr>
            <a:r>
              <a:rPr sz="2700" spc="-5" dirty="0">
                <a:latin typeface="Times New Roman"/>
                <a:cs typeface="Times New Roman"/>
              </a:rPr>
              <a:t>They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were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less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reliable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than </a:t>
            </a:r>
            <a:r>
              <a:rPr sz="2700" spc="-6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later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generation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computers</a:t>
            </a:r>
            <a:endParaRPr sz="2700">
              <a:latin typeface="Times New Roman"/>
              <a:cs typeface="Times New Roman"/>
            </a:endParaRPr>
          </a:p>
          <a:p>
            <a:pPr marL="240665" marR="1855470" indent="-228600">
              <a:lnSpc>
                <a:spcPts val="2810"/>
              </a:lnSpc>
              <a:spcBef>
                <a:spcPts val="500"/>
              </a:spcBef>
              <a:buChar char="•"/>
              <a:tabLst>
                <a:tab pos="242570" algn="l"/>
              </a:tabLst>
            </a:pPr>
            <a:r>
              <a:rPr sz="2700" spc="-5" dirty="0">
                <a:latin typeface="Times New Roman"/>
                <a:cs typeface="Times New Roman"/>
              </a:rPr>
              <a:t>They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used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machine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level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language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for </a:t>
            </a:r>
            <a:r>
              <a:rPr sz="2700" spc="-6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programming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6841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60" dirty="0"/>
              <a:t> </a:t>
            </a:r>
            <a:r>
              <a:rPr spc="-5" dirty="0"/>
              <a:t>OS</a:t>
            </a:r>
            <a:r>
              <a:rPr spc="15" dirty="0"/>
              <a:t> </a:t>
            </a:r>
            <a:r>
              <a:rPr spc="-10" dirty="0"/>
              <a:t>(Second</a:t>
            </a:r>
            <a:r>
              <a:rPr spc="-20" dirty="0"/>
              <a:t> </a:t>
            </a:r>
            <a:r>
              <a:rPr spc="-15" dirty="0"/>
              <a:t>generation)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6381750" cy="176720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Second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generation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(1955-1965)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30"/>
              </a:spcBef>
              <a:buClr>
                <a:srgbClr val="000000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45" dirty="0">
                <a:solidFill>
                  <a:srgbClr val="BF0000"/>
                </a:solidFill>
                <a:latin typeface="Calibri"/>
                <a:cs typeface="Calibri"/>
              </a:rPr>
              <a:t>Transistors</a:t>
            </a:r>
            <a:r>
              <a:rPr sz="2000" b="1" spc="-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produced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called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mainframes.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90"/>
              </a:spcBef>
              <a:buClr>
                <a:srgbClr val="000000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25" dirty="0">
                <a:solidFill>
                  <a:srgbClr val="BF0000"/>
                </a:solidFill>
                <a:latin typeface="Calibri"/>
                <a:cs typeface="Calibri"/>
              </a:rPr>
              <a:t>Batch</a:t>
            </a:r>
            <a:r>
              <a:rPr sz="2000" b="1" spc="-4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BF0000"/>
                </a:solidFill>
                <a:latin typeface="Calibri"/>
                <a:cs typeface="Calibri"/>
              </a:rPr>
              <a:t>systems</a:t>
            </a:r>
            <a:r>
              <a:rPr sz="20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was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processing.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8743" y="3066288"/>
            <a:ext cx="8882380" cy="3729354"/>
            <a:chOff x="618743" y="3066288"/>
            <a:chExt cx="8882380" cy="3729354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399" y="3066288"/>
              <a:ext cx="8381999" cy="2659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743" y="5634227"/>
              <a:ext cx="8881871" cy="11612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61501" y="6385070"/>
            <a:ext cx="8321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Programmers</a:t>
            </a: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1b4ri0n1grceaarddssbtoat1Oc4hp0eo1rfajtoobrscoanrrtioest7a0inp9pe4udtOotaeppseercaotomor7p0cua9tr4inrigesoutp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42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00" spc="-630" baseline="4629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endParaRPr sz="2700" baseline="4629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</a:t>
            </a:r>
            <a:r>
              <a:rPr spc="-120" dirty="0"/>
              <a:t> </a:t>
            </a:r>
            <a:r>
              <a:rPr spc="-15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49224" y="2676143"/>
            <a:ext cx="8750935" cy="3359150"/>
            <a:chOff x="649224" y="2676143"/>
            <a:chExt cx="8750935" cy="33591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224" y="2679192"/>
              <a:ext cx="8750807" cy="33284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424" y="3867911"/>
              <a:ext cx="7781543" cy="21671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5799" y="2680716"/>
              <a:ext cx="8693150" cy="3276600"/>
            </a:xfrm>
            <a:custGeom>
              <a:avLst/>
              <a:gdLst/>
              <a:ahLst/>
              <a:cxnLst/>
              <a:rect l="l" t="t" r="r" b="b"/>
              <a:pathLst>
                <a:path w="8693150" h="3276600">
                  <a:moveTo>
                    <a:pt x="8692896" y="3276600"/>
                  </a:moveTo>
                  <a:lnTo>
                    <a:pt x="0" y="3276600"/>
                  </a:lnTo>
                  <a:lnTo>
                    <a:pt x="0" y="0"/>
                  </a:lnTo>
                  <a:lnTo>
                    <a:pt x="8692896" y="0"/>
                  </a:lnTo>
                  <a:lnTo>
                    <a:pt x="8692896" y="3276600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228" y="2676143"/>
              <a:ext cx="8702040" cy="3286125"/>
            </a:xfrm>
            <a:custGeom>
              <a:avLst/>
              <a:gdLst/>
              <a:ahLst/>
              <a:cxnLst/>
              <a:rect l="l" t="t" r="r" b="b"/>
              <a:pathLst>
                <a:path w="8702040" h="3286125">
                  <a:moveTo>
                    <a:pt x="8700516" y="3285744"/>
                  </a:moveTo>
                  <a:lnTo>
                    <a:pt x="3048" y="3285744"/>
                  </a:lnTo>
                  <a:lnTo>
                    <a:pt x="0" y="32842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00516" y="0"/>
                  </a:lnTo>
                  <a:lnTo>
                    <a:pt x="8702040" y="3048"/>
                  </a:lnTo>
                  <a:lnTo>
                    <a:pt x="870204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276600"/>
                  </a:lnTo>
                  <a:lnTo>
                    <a:pt x="4572" y="3276600"/>
                  </a:lnTo>
                  <a:lnTo>
                    <a:pt x="9144" y="3281172"/>
                  </a:lnTo>
                  <a:lnTo>
                    <a:pt x="8702040" y="3281172"/>
                  </a:lnTo>
                  <a:lnTo>
                    <a:pt x="8702040" y="3284220"/>
                  </a:lnTo>
                  <a:lnTo>
                    <a:pt x="8700516" y="3285744"/>
                  </a:lnTo>
                  <a:close/>
                </a:path>
                <a:path w="8702040" h="32861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02040" h="3286125">
                  <a:moveTo>
                    <a:pt x="869289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692896" y="4572"/>
                  </a:lnTo>
                  <a:lnTo>
                    <a:pt x="8692896" y="9144"/>
                  </a:lnTo>
                  <a:close/>
                </a:path>
                <a:path w="8702040" h="3286125">
                  <a:moveTo>
                    <a:pt x="8692896" y="3281172"/>
                  </a:moveTo>
                  <a:lnTo>
                    <a:pt x="8692896" y="4572"/>
                  </a:lnTo>
                  <a:lnTo>
                    <a:pt x="8697468" y="9144"/>
                  </a:lnTo>
                  <a:lnTo>
                    <a:pt x="8702040" y="9144"/>
                  </a:lnTo>
                  <a:lnTo>
                    <a:pt x="8702040" y="3276600"/>
                  </a:lnTo>
                  <a:lnTo>
                    <a:pt x="8697468" y="3276600"/>
                  </a:lnTo>
                  <a:lnTo>
                    <a:pt x="8692896" y="3281172"/>
                  </a:lnTo>
                  <a:close/>
                </a:path>
                <a:path w="8702040" h="3286125">
                  <a:moveTo>
                    <a:pt x="8702040" y="9144"/>
                  </a:moveTo>
                  <a:lnTo>
                    <a:pt x="8697468" y="9144"/>
                  </a:lnTo>
                  <a:lnTo>
                    <a:pt x="8692896" y="4572"/>
                  </a:lnTo>
                  <a:lnTo>
                    <a:pt x="8702040" y="4572"/>
                  </a:lnTo>
                  <a:lnTo>
                    <a:pt x="8702040" y="9144"/>
                  </a:lnTo>
                  <a:close/>
                </a:path>
                <a:path w="8702040" h="3286125">
                  <a:moveTo>
                    <a:pt x="9144" y="3281172"/>
                  </a:moveTo>
                  <a:lnTo>
                    <a:pt x="4572" y="3276600"/>
                  </a:lnTo>
                  <a:lnTo>
                    <a:pt x="9144" y="3276600"/>
                  </a:lnTo>
                  <a:lnTo>
                    <a:pt x="9144" y="3281172"/>
                  </a:lnTo>
                  <a:close/>
                </a:path>
                <a:path w="8702040" h="3286125">
                  <a:moveTo>
                    <a:pt x="8692896" y="3281172"/>
                  </a:moveTo>
                  <a:lnTo>
                    <a:pt x="9144" y="3281172"/>
                  </a:lnTo>
                  <a:lnTo>
                    <a:pt x="9144" y="3276600"/>
                  </a:lnTo>
                  <a:lnTo>
                    <a:pt x="8692896" y="3276600"/>
                  </a:lnTo>
                  <a:lnTo>
                    <a:pt x="8692896" y="3281172"/>
                  </a:lnTo>
                  <a:close/>
                </a:path>
                <a:path w="8702040" h="3286125">
                  <a:moveTo>
                    <a:pt x="8702040" y="3281172"/>
                  </a:moveTo>
                  <a:lnTo>
                    <a:pt x="8692896" y="3281172"/>
                  </a:lnTo>
                  <a:lnTo>
                    <a:pt x="8697468" y="3276600"/>
                  </a:lnTo>
                  <a:lnTo>
                    <a:pt x="8702040" y="3276600"/>
                  </a:lnTo>
                  <a:lnTo>
                    <a:pt x="8702040" y="32811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46655" y="3940536"/>
            <a:ext cx="7157084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  <a:tab pos="3140075" algn="l"/>
              </a:tabLst>
            </a:pPr>
            <a:r>
              <a:rPr sz="3000" spc="-45" dirty="0">
                <a:latin typeface="Times New Roman"/>
                <a:cs typeface="Times New Roman"/>
              </a:rPr>
              <a:t>Technology	</a:t>
            </a:r>
            <a:r>
              <a:rPr sz="3000" dirty="0">
                <a:latin typeface="Times New Roman"/>
                <a:cs typeface="Times New Roman"/>
              </a:rPr>
              <a:t>:</a:t>
            </a:r>
            <a:r>
              <a:rPr sz="3000" spc="-18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Transistors</a:t>
            </a:r>
            <a:endParaRPr sz="3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  <a:tab pos="3166745" algn="l"/>
              </a:tabLst>
            </a:pPr>
            <a:r>
              <a:rPr sz="3000" spc="-5" dirty="0">
                <a:latin typeface="Times New Roman"/>
                <a:cs typeface="Times New Roman"/>
              </a:rPr>
              <a:t>Operating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system	</a:t>
            </a:r>
            <a:r>
              <a:rPr sz="3000" dirty="0">
                <a:latin typeface="Times New Roman"/>
                <a:cs typeface="Times New Roman"/>
              </a:rPr>
              <a:t>: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Present</a:t>
            </a:r>
            <a:endParaRPr sz="300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3110"/>
              </a:lnSpc>
              <a:spcBef>
                <a:spcPts val="509"/>
              </a:spcBef>
              <a:buChar char="•"/>
              <a:tabLst>
                <a:tab pos="297815" algn="l"/>
                <a:tab pos="298450" algn="l"/>
                <a:tab pos="3136265" algn="l"/>
              </a:tabLst>
            </a:pPr>
            <a:r>
              <a:rPr sz="3000" spc="-5" dirty="0">
                <a:latin typeface="Times New Roman"/>
                <a:cs typeface="Times New Roman"/>
              </a:rPr>
              <a:t>L</a:t>
            </a:r>
            <a:r>
              <a:rPr sz="3000" spc="15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ngu</a:t>
            </a:r>
            <a:r>
              <a:rPr sz="3000" spc="-15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ge	:</a:t>
            </a:r>
            <a:r>
              <a:rPr sz="3000" spc="-35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ss</a:t>
            </a:r>
            <a:r>
              <a:rPr sz="3000" spc="-15" dirty="0">
                <a:latin typeface="Times New Roman"/>
                <a:cs typeface="Times New Roman"/>
              </a:rPr>
              <a:t>e</a:t>
            </a:r>
            <a:r>
              <a:rPr sz="3000" spc="5" dirty="0">
                <a:latin typeface="Times New Roman"/>
                <a:cs typeface="Times New Roman"/>
              </a:rPr>
              <a:t>m</a:t>
            </a:r>
            <a:r>
              <a:rPr sz="3000" dirty="0">
                <a:latin typeface="Times New Roman"/>
                <a:cs typeface="Times New Roman"/>
              </a:rPr>
              <a:t>b</a:t>
            </a:r>
            <a:r>
              <a:rPr sz="3000" spc="-25" dirty="0">
                <a:latin typeface="Times New Roman"/>
                <a:cs typeface="Times New Roman"/>
              </a:rPr>
              <a:t>l</a:t>
            </a:r>
            <a:r>
              <a:rPr sz="3000" dirty="0">
                <a:latin typeface="Times New Roman"/>
                <a:cs typeface="Times New Roman"/>
              </a:rPr>
              <a:t>y</a:t>
            </a:r>
            <a:r>
              <a:rPr sz="3000" spc="-30" dirty="0">
                <a:latin typeface="Times New Roman"/>
                <a:cs typeface="Times New Roman"/>
              </a:rPr>
              <a:t> </a:t>
            </a:r>
            <a:r>
              <a:rPr sz="3000" spc="-15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nd </a:t>
            </a:r>
            <a:r>
              <a:rPr sz="3000" spc="20" dirty="0">
                <a:latin typeface="Times New Roman"/>
                <a:cs typeface="Times New Roman"/>
              </a:rPr>
              <a:t>H</a:t>
            </a:r>
            <a:r>
              <a:rPr sz="3000" spc="-25" dirty="0">
                <a:latin typeface="Times New Roman"/>
                <a:cs typeface="Times New Roman"/>
              </a:rPr>
              <a:t>i</a:t>
            </a:r>
            <a:r>
              <a:rPr sz="3000" dirty="0">
                <a:latin typeface="Times New Roman"/>
                <a:cs typeface="Times New Roman"/>
              </a:rPr>
              <a:t>gh </a:t>
            </a:r>
            <a:r>
              <a:rPr sz="3000" spc="-25" dirty="0">
                <a:latin typeface="Times New Roman"/>
                <a:cs typeface="Times New Roman"/>
              </a:rPr>
              <a:t>l</a:t>
            </a:r>
            <a:r>
              <a:rPr sz="3000" spc="15" dirty="0">
                <a:latin typeface="Times New Roman"/>
                <a:cs typeface="Times New Roman"/>
              </a:rPr>
              <a:t>e</a:t>
            </a:r>
            <a:r>
              <a:rPr sz="3000" dirty="0">
                <a:latin typeface="Times New Roman"/>
                <a:cs typeface="Times New Roman"/>
              </a:rPr>
              <a:t>v</a:t>
            </a:r>
            <a:r>
              <a:rPr sz="3000" spc="-15" dirty="0">
                <a:latin typeface="Times New Roman"/>
                <a:cs typeface="Times New Roman"/>
              </a:rPr>
              <a:t>e</a:t>
            </a:r>
            <a:r>
              <a:rPr sz="3000" dirty="0">
                <a:latin typeface="Times New Roman"/>
                <a:cs typeface="Times New Roman"/>
              </a:rPr>
              <a:t>l  </a:t>
            </a:r>
            <a:r>
              <a:rPr sz="3000" spc="-5" dirty="0">
                <a:latin typeface="Times New Roman"/>
                <a:cs typeface="Times New Roman"/>
              </a:rPr>
              <a:t>language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8991" y="2240279"/>
            <a:ext cx="6172200" cy="94640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78653" y="2396821"/>
            <a:ext cx="4735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Second</a:t>
            </a:r>
            <a:r>
              <a:rPr sz="3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(1955-65)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</a:t>
            </a:r>
            <a:r>
              <a:rPr spc="-120" dirty="0"/>
              <a:t> </a:t>
            </a:r>
            <a:r>
              <a:rPr spc="-15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87680" y="1568196"/>
            <a:ext cx="6384290" cy="5245100"/>
            <a:chOff x="487680" y="1568196"/>
            <a:chExt cx="6384290" cy="5245100"/>
          </a:xfrm>
        </p:grpSpPr>
        <p:sp>
          <p:nvSpPr>
            <p:cNvPr id="14" name="object 14"/>
            <p:cNvSpPr/>
            <p:nvPr/>
          </p:nvSpPr>
          <p:spPr>
            <a:xfrm>
              <a:off x="530352" y="1568196"/>
              <a:ext cx="1123315" cy="5245100"/>
            </a:xfrm>
            <a:custGeom>
              <a:avLst/>
              <a:gdLst/>
              <a:ahLst/>
              <a:cxnLst/>
              <a:rect l="l" t="t" r="r" b="b"/>
              <a:pathLst>
                <a:path w="1123314" h="5245100">
                  <a:moveTo>
                    <a:pt x="36576" y="5245100"/>
                  </a:moveTo>
                  <a:lnTo>
                    <a:pt x="22860" y="5245100"/>
                  </a:lnTo>
                  <a:lnTo>
                    <a:pt x="21335" y="5232400"/>
                  </a:lnTo>
                  <a:lnTo>
                    <a:pt x="6096" y="5219700"/>
                  </a:lnTo>
                  <a:lnTo>
                    <a:pt x="39624" y="5219700"/>
                  </a:lnTo>
                  <a:lnTo>
                    <a:pt x="32366" y="5213652"/>
                  </a:lnTo>
                  <a:lnTo>
                    <a:pt x="57911" y="5194300"/>
                  </a:lnTo>
                  <a:lnTo>
                    <a:pt x="91439" y="5156200"/>
                  </a:lnTo>
                  <a:lnTo>
                    <a:pt x="123443" y="5118100"/>
                  </a:lnTo>
                  <a:lnTo>
                    <a:pt x="156972" y="5080000"/>
                  </a:lnTo>
                  <a:lnTo>
                    <a:pt x="187452" y="5041900"/>
                  </a:lnTo>
                  <a:lnTo>
                    <a:pt x="219456" y="5016500"/>
                  </a:lnTo>
                  <a:lnTo>
                    <a:pt x="280416" y="4940300"/>
                  </a:lnTo>
                  <a:lnTo>
                    <a:pt x="367283" y="4826000"/>
                  </a:lnTo>
                  <a:lnTo>
                    <a:pt x="449579" y="4711700"/>
                  </a:lnTo>
                  <a:lnTo>
                    <a:pt x="527304" y="4597400"/>
                  </a:lnTo>
                  <a:lnTo>
                    <a:pt x="600456" y="4483100"/>
                  </a:lnTo>
                  <a:lnTo>
                    <a:pt x="623316" y="4432300"/>
                  </a:lnTo>
                  <a:lnTo>
                    <a:pt x="644652" y="4394200"/>
                  </a:lnTo>
                  <a:lnTo>
                    <a:pt x="667512" y="4356100"/>
                  </a:lnTo>
                  <a:lnTo>
                    <a:pt x="710184" y="4279900"/>
                  </a:lnTo>
                  <a:lnTo>
                    <a:pt x="769619" y="4152900"/>
                  </a:lnTo>
                  <a:lnTo>
                    <a:pt x="787907" y="4114800"/>
                  </a:lnTo>
                  <a:lnTo>
                    <a:pt x="806196" y="4064000"/>
                  </a:lnTo>
                  <a:lnTo>
                    <a:pt x="824484" y="4025900"/>
                  </a:lnTo>
                  <a:lnTo>
                    <a:pt x="841248" y="3987800"/>
                  </a:lnTo>
                  <a:lnTo>
                    <a:pt x="858011" y="3937000"/>
                  </a:lnTo>
                  <a:lnTo>
                    <a:pt x="918972" y="3771900"/>
                  </a:lnTo>
                  <a:lnTo>
                    <a:pt x="932688" y="3721100"/>
                  </a:lnTo>
                  <a:lnTo>
                    <a:pt x="946403" y="3683000"/>
                  </a:lnTo>
                  <a:lnTo>
                    <a:pt x="958596" y="3644900"/>
                  </a:lnTo>
                  <a:lnTo>
                    <a:pt x="970788" y="3594100"/>
                  </a:lnTo>
                  <a:lnTo>
                    <a:pt x="982980" y="3556000"/>
                  </a:lnTo>
                  <a:lnTo>
                    <a:pt x="993648" y="3505200"/>
                  </a:lnTo>
                  <a:lnTo>
                    <a:pt x="1004315" y="3467100"/>
                  </a:lnTo>
                  <a:lnTo>
                    <a:pt x="1013460" y="3416300"/>
                  </a:lnTo>
                  <a:lnTo>
                    <a:pt x="1024128" y="3378200"/>
                  </a:lnTo>
                  <a:lnTo>
                    <a:pt x="1056132" y="3200400"/>
                  </a:lnTo>
                  <a:lnTo>
                    <a:pt x="1063752" y="3149600"/>
                  </a:lnTo>
                  <a:lnTo>
                    <a:pt x="1069848" y="3111500"/>
                  </a:lnTo>
                  <a:lnTo>
                    <a:pt x="1074419" y="3060700"/>
                  </a:lnTo>
                  <a:lnTo>
                    <a:pt x="1080515" y="3022600"/>
                  </a:lnTo>
                  <a:lnTo>
                    <a:pt x="1085088" y="2971800"/>
                  </a:lnTo>
                  <a:lnTo>
                    <a:pt x="1089660" y="2933700"/>
                  </a:lnTo>
                  <a:lnTo>
                    <a:pt x="1092707" y="2882900"/>
                  </a:lnTo>
                  <a:lnTo>
                    <a:pt x="1095756" y="2844800"/>
                  </a:lnTo>
                  <a:lnTo>
                    <a:pt x="1097280" y="2794000"/>
                  </a:lnTo>
                  <a:lnTo>
                    <a:pt x="1100328" y="2755900"/>
                  </a:lnTo>
                  <a:lnTo>
                    <a:pt x="1101852" y="2705100"/>
                  </a:lnTo>
                  <a:lnTo>
                    <a:pt x="1101852" y="2527300"/>
                  </a:lnTo>
                  <a:lnTo>
                    <a:pt x="1100328" y="2489200"/>
                  </a:lnTo>
                  <a:lnTo>
                    <a:pt x="1097280" y="2438400"/>
                  </a:lnTo>
                  <a:lnTo>
                    <a:pt x="1095756" y="2400300"/>
                  </a:lnTo>
                  <a:lnTo>
                    <a:pt x="1089660" y="2298700"/>
                  </a:lnTo>
                  <a:lnTo>
                    <a:pt x="1085088" y="2260600"/>
                  </a:lnTo>
                  <a:lnTo>
                    <a:pt x="1080515" y="2209800"/>
                  </a:lnTo>
                  <a:lnTo>
                    <a:pt x="1074419" y="2171700"/>
                  </a:lnTo>
                  <a:lnTo>
                    <a:pt x="1069848" y="2120900"/>
                  </a:lnTo>
                  <a:lnTo>
                    <a:pt x="1063752" y="2082800"/>
                  </a:lnTo>
                  <a:lnTo>
                    <a:pt x="1056132" y="2032000"/>
                  </a:lnTo>
                  <a:lnTo>
                    <a:pt x="1024128" y="1854200"/>
                  </a:lnTo>
                  <a:lnTo>
                    <a:pt x="1013460" y="1816100"/>
                  </a:lnTo>
                  <a:lnTo>
                    <a:pt x="1004315" y="1765300"/>
                  </a:lnTo>
                  <a:lnTo>
                    <a:pt x="982980" y="1689100"/>
                  </a:lnTo>
                  <a:lnTo>
                    <a:pt x="970788" y="1638300"/>
                  </a:lnTo>
                  <a:lnTo>
                    <a:pt x="958596" y="1600200"/>
                  </a:lnTo>
                  <a:lnTo>
                    <a:pt x="946403" y="1549400"/>
                  </a:lnTo>
                  <a:lnTo>
                    <a:pt x="918972" y="1473200"/>
                  </a:lnTo>
                  <a:lnTo>
                    <a:pt x="903732" y="1422400"/>
                  </a:lnTo>
                  <a:lnTo>
                    <a:pt x="858011" y="1295400"/>
                  </a:lnTo>
                  <a:lnTo>
                    <a:pt x="841248" y="1257300"/>
                  </a:lnTo>
                  <a:lnTo>
                    <a:pt x="824484" y="1206500"/>
                  </a:lnTo>
                  <a:lnTo>
                    <a:pt x="787907" y="1130300"/>
                  </a:lnTo>
                  <a:lnTo>
                    <a:pt x="769619" y="1079500"/>
                  </a:lnTo>
                  <a:lnTo>
                    <a:pt x="710184" y="965200"/>
                  </a:lnTo>
                  <a:lnTo>
                    <a:pt x="667512" y="876300"/>
                  </a:lnTo>
                  <a:lnTo>
                    <a:pt x="646175" y="838200"/>
                  </a:lnTo>
                  <a:lnTo>
                    <a:pt x="600456" y="762000"/>
                  </a:lnTo>
                  <a:lnTo>
                    <a:pt x="527304" y="635000"/>
                  </a:lnTo>
                  <a:lnTo>
                    <a:pt x="423672" y="482600"/>
                  </a:lnTo>
                  <a:lnTo>
                    <a:pt x="396240" y="444500"/>
                  </a:lnTo>
                  <a:lnTo>
                    <a:pt x="338327" y="3683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87452" y="190500"/>
                  </a:lnTo>
                  <a:lnTo>
                    <a:pt x="156972" y="152400"/>
                  </a:lnTo>
                  <a:lnTo>
                    <a:pt x="123443" y="114300"/>
                  </a:lnTo>
                  <a:lnTo>
                    <a:pt x="91439" y="76200"/>
                  </a:lnTo>
                  <a:lnTo>
                    <a:pt x="57911" y="50800"/>
                  </a:lnTo>
                  <a:lnTo>
                    <a:pt x="33445" y="22997"/>
                  </a:lnTo>
                  <a:lnTo>
                    <a:pt x="39624" y="12700"/>
                  </a:lnTo>
                  <a:lnTo>
                    <a:pt x="6096" y="12700"/>
                  </a:lnTo>
                  <a:lnTo>
                    <a:pt x="21335" y="0"/>
                  </a:lnTo>
                  <a:lnTo>
                    <a:pt x="36576" y="0"/>
                  </a:lnTo>
                  <a:lnTo>
                    <a:pt x="73152" y="38100"/>
                  </a:lnTo>
                  <a:lnTo>
                    <a:pt x="106679" y="63500"/>
                  </a:lnTo>
                  <a:lnTo>
                    <a:pt x="140208" y="101600"/>
                  </a:lnTo>
                  <a:lnTo>
                    <a:pt x="236220" y="215900"/>
                  </a:lnTo>
                  <a:lnTo>
                    <a:pt x="297179" y="279400"/>
                  </a:lnTo>
                  <a:lnTo>
                    <a:pt x="326135" y="317500"/>
                  </a:lnTo>
                  <a:lnTo>
                    <a:pt x="356616" y="355600"/>
                  </a:lnTo>
                  <a:lnTo>
                    <a:pt x="384048" y="393700"/>
                  </a:lnTo>
                  <a:lnTo>
                    <a:pt x="413004" y="431800"/>
                  </a:lnTo>
                  <a:lnTo>
                    <a:pt x="467868" y="508000"/>
                  </a:lnTo>
                  <a:lnTo>
                    <a:pt x="545592" y="622300"/>
                  </a:lnTo>
                  <a:lnTo>
                    <a:pt x="594360" y="711200"/>
                  </a:lnTo>
                  <a:lnTo>
                    <a:pt x="618744" y="749300"/>
                  </a:lnTo>
                  <a:lnTo>
                    <a:pt x="664464" y="825500"/>
                  </a:lnTo>
                  <a:lnTo>
                    <a:pt x="685800" y="876300"/>
                  </a:lnTo>
                  <a:lnTo>
                    <a:pt x="708660" y="914400"/>
                  </a:lnTo>
                  <a:lnTo>
                    <a:pt x="728472" y="952500"/>
                  </a:lnTo>
                  <a:lnTo>
                    <a:pt x="749807" y="990600"/>
                  </a:lnTo>
                  <a:lnTo>
                    <a:pt x="789432" y="1079500"/>
                  </a:lnTo>
                  <a:lnTo>
                    <a:pt x="826007" y="1155700"/>
                  </a:lnTo>
                  <a:lnTo>
                    <a:pt x="844296" y="1206500"/>
                  </a:lnTo>
                  <a:lnTo>
                    <a:pt x="894588" y="1333500"/>
                  </a:lnTo>
                  <a:lnTo>
                    <a:pt x="909827" y="1371600"/>
                  </a:lnTo>
                  <a:lnTo>
                    <a:pt x="925068" y="1422400"/>
                  </a:lnTo>
                  <a:lnTo>
                    <a:pt x="952499" y="1498600"/>
                  </a:lnTo>
                  <a:lnTo>
                    <a:pt x="979932" y="1587500"/>
                  </a:lnTo>
                  <a:lnTo>
                    <a:pt x="992123" y="1638300"/>
                  </a:lnTo>
                  <a:lnTo>
                    <a:pt x="1002792" y="1676400"/>
                  </a:lnTo>
                  <a:lnTo>
                    <a:pt x="1014984" y="1727200"/>
                  </a:lnTo>
                  <a:lnTo>
                    <a:pt x="1025652" y="1765300"/>
                  </a:lnTo>
                  <a:lnTo>
                    <a:pt x="1034796" y="1816100"/>
                  </a:lnTo>
                  <a:lnTo>
                    <a:pt x="1045464" y="1854200"/>
                  </a:lnTo>
                  <a:lnTo>
                    <a:pt x="1054607" y="1905000"/>
                  </a:lnTo>
                  <a:lnTo>
                    <a:pt x="1062228" y="1943100"/>
                  </a:lnTo>
                  <a:lnTo>
                    <a:pt x="1069848" y="1993900"/>
                  </a:lnTo>
                  <a:lnTo>
                    <a:pt x="1085088" y="2082800"/>
                  </a:lnTo>
                  <a:lnTo>
                    <a:pt x="1091184" y="2120900"/>
                  </a:lnTo>
                  <a:lnTo>
                    <a:pt x="1101852" y="2209800"/>
                  </a:lnTo>
                  <a:lnTo>
                    <a:pt x="1106423" y="2260600"/>
                  </a:lnTo>
                  <a:lnTo>
                    <a:pt x="1110996" y="2298700"/>
                  </a:lnTo>
                  <a:lnTo>
                    <a:pt x="1114044" y="2349500"/>
                  </a:lnTo>
                  <a:lnTo>
                    <a:pt x="1117092" y="2387600"/>
                  </a:lnTo>
                  <a:lnTo>
                    <a:pt x="1120140" y="2438400"/>
                  </a:lnTo>
                  <a:lnTo>
                    <a:pt x="1123188" y="2527300"/>
                  </a:lnTo>
                  <a:lnTo>
                    <a:pt x="1123188" y="2705100"/>
                  </a:lnTo>
                  <a:lnTo>
                    <a:pt x="1121664" y="2755900"/>
                  </a:lnTo>
                  <a:lnTo>
                    <a:pt x="1120140" y="2794000"/>
                  </a:lnTo>
                  <a:lnTo>
                    <a:pt x="1114044" y="2895600"/>
                  </a:lnTo>
                  <a:lnTo>
                    <a:pt x="1110996" y="2933700"/>
                  </a:lnTo>
                  <a:lnTo>
                    <a:pt x="1106423" y="2984500"/>
                  </a:lnTo>
                  <a:lnTo>
                    <a:pt x="1101852" y="3022600"/>
                  </a:lnTo>
                  <a:lnTo>
                    <a:pt x="1097280" y="3073400"/>
                  </a:lnTo>
                  <a:lnTo>
                    <a:pt x="1085088" y="3162300"/>
                  </a:lnTo>
                  <a:lnTo>
                    <a:pt x="1077468" y="3200400"/>
                  </a:lnTo>
                  <a:lnTo>
                    <a:pt x="1062228" y="3289300"/>
                  </a:lnTo>
                  <a:lnTo>
                    <a:pt x="1054607" y="3340100"/>
                  </a:lnTo>
                  <a:lnTo>
                    <a:pt x="1045464" y="3378200"/>
                  </a:lnTo>
                  <a:lnTo>
                    <a:pt x="1034796" y="3429000"/>
                  </a:lnTo>
                  <a:lnTo>
                    <a:pt x="1025652" y="3467100"/>
                  </a:lnTo>
                  <a:lnTo>
                    <a:pt x="1014984" y="3517900"/>
                  </a:lnTo>
                  <a:lnTo>
                    <a:pt x="1002792" y="3556000"/>
                  </a:lnTo>
                  <a:lnTo>
                    <a:pt x="992123" y="3606800"/>
                  </a:lnTo>
                  <a:lnTo>
                    <a:pt x="979932" y="3644900"/>
                  </a:lnTo>
                  <a:lnTo>
                    <a:pt x="966215" y="3695700"/>
                  </a:lnTo>
                  <a:lnTo>
                    <a:pt x="938784" y="3771900"/>
                  </a:lnTo>
                  <a:lnTo>
                    <a:pt x="925068" y="3822700"/>
                  </a:lnTo>
                  <a:lnTo>
                    <a:pt x="909827" y="3860800"/>
                  </a:lnTo>
                  <a:lnTo>
                    <a:pt x="894588" y="3911600"/>
                  </a:lnTo>
                  <a:lnTo>
                    <a:pt x="844296" y="4038600"/>
                  </a:lnTo>
                  <a:lnTo>
                    <a:pt x="826007" y="4076700"/>
                  </a:lnTo>
                  <a:lnTo>
                    <a:pt x="789432" y="4165600"/>
                  </a:lnTo>
                  <a:lnTo>
                    <a:pt x="749807" y="4241800"/>
                  </a:lnTo>
                  <a:lnTo>
                    <a:pt x="728472" y="4279900"/>
                  </a:lnTo>
                  <a:lnTo>
                    <a:pt x="708660" y="4330700"/>
                  </a:lnTo>
                  <a:lnTo>
                    <a:pt x="687323" y="4368800"/>
                  </a:lnTo>
                  <a:lnTo>
                    <a:pt x="618744" y="4483100"/>
                  </a:lnTo>
                  <a:lnTo>
                    <a:pt x="545592" y="4610100"/>
                  </a:lnTo>
                  <a:lnTo>
                    <a:pt x="467868" y="4724400"/>
                  </a:lnTo>
                  <a:lnTo>
                    <a:pt x="385572" y="4838700"/>
                  </a:lnTo>
                  <a:lnTo>
                    <a:pt x="356616" y="4876800"/>
                  </a:lnTo>
                  <a:lnTo>
                    <a:pt x="326135" y="4914900"/>
                  </a:lnTo>
                  <a:lnTo>
                    <a:pt x="297179" y="4953000"/>
                  </a:lnTo>
                  <a:lnTo>
                    <a:pt x="236220" y="5029200"/>
                  </a:lnTo>
                  <a:lnTo>
                    <a:pt x="204216" y="5067300"/>
                  </a:lnTo>
                  <a:lnTo>
                    <a:pt x="172212" y="5092700"/>
                  </a:lnTo>
                  <a:lnTo>
                    <a:pt x="140208" y="5130800"/>
                  </a:lnTo>
                  <a:lnTo>
                    <a:pt x="39624" y="5232400"/>
                  </a:lnTo>
                  <a:lnTo>
                    <a:pt x="36576" y="5245100"/>
                  </a:lnTo>
                  <a:close/>
                </a:path>
                <a:path w="1123314" h="5245100">
                  <a:moveTo>
                    <a:pt x="29073" y="5210907"/>
                  </a:moveTo>
                  <a:lnTo>
                    <a:pt x="24384" y="5207000"/>
                  </a:lnTo>
                  <a:lnTo>
                    <a:pt x="6096" y="5207000"/>
                  </a:lnTo>
                  <a:lnTo>
                    <a:pt x="73152" y="5130800"/>
                  </a:lnTo>
                  <a:lnTo>
                    <a:pt x="169164" y="5029200"/>
                  </a:lnTo>
                  <a:lnTo>
                    <a:pt x="230123" y="4953000"/>
                  </a:lnTo>
                  <a:lnTo>
                    <a:pt x="260604" y="4927600"/>
                  </a:lnTo>
                  <a:lnTo>
                    <a:pt x="347472" y="4813300"/>
                  </a:lnTo>
                  <a:lnTo>
                    <a:pt x="402335" y="4737100"/>
                  </a:lnTo>
                  <a:lnTo>
                    <a:pt x="505968" y="4584700"/>
                  </a:lnTo>
                  <a:lnTo>
                    <a:pt x="554735" y="4508500"/>
                  </a:lnTo>
                  <a:lnTo>
                    <a:pt x="623316" y="4381500"/>
                  </a:lnTo>
                  <a:lnTo>
                    <a:pt x="687323" y="4267200"/>
                  </a:lnTo>
                  <a:lnTo>
                    <a:pt x="707136" y="4229100"/>
                  </a:lnTo>
                  <a:lnTo>
                    <a:pt x="726948" y="4178300"/>
                  </a:lnTo>
                  <a:lnTo>
                    <a:pt x="745236" y="4140200"/>
                  </a:lnTo>
                  <a:lnTo>
                    <a:pt x="765048" y="4102100"/>
                  </a:lnTo>
                  <a:lnTo>
                    <a:pt x="781811" y="4051300"/>
                  </a:lnTo>
                  <a:lnTo>
                    <a:pt x="800099" y="4013200"/>
                  </a:lnTo>
                  <a:lnTo>
                    <a:pt x="833627" y="3937000"/>
                  </a:lnTo>
                  <a:lnTo>
                    <a:pt x="894588" y="3759200"/>
                  </a:lnTo>
                  <a:lnTo>
                    <a:pt x="908303" y="3721100"/>
                  </a:lnTo>
                  <a:lnTo>
                    <a:pt x="920496" y="3670300"/>
                  </a:lnTo>
                  <a:lnTo>
                    <a:pt x="934211" y="3632200"/>
                  </a:lnTo>
                  <a:lnTo>
                    <a:pt x="946403" y="3594100"/>
                  </a:lnTo>
                  <a:lnTo>
                    <a:pt x="957072" y="3543300"/>
                  </a:lnTo>
                  <a:lnTo>
                    <a:pt x="967740" y="3505200"/>
                  </a:lnTo>
                  <a:lnTo>
                    <a:pt x="978407" y="3454400"/>
                  </a:lnTo>
                  <a:lnTo>
                    <a:pt x="989076" y="3416300"/>
                  </a:lnTo>
                  <a:lnTo>
                    <a:pt x="998219" y="3365500"/>
                  </a:lnTo>
                  <a:lnTo>
                    <a:pt x="1007364" y="3327400"/>
                  </a:lnTo>
                  <a:lnTo>
                    <a:pt x="1014984" y="3289300"/>
                  </a:lnTo>
                  <a:lnTo>
                    <a:pt x="1024128" y="3238500"/>
                  </a:lnTo>
                  <a:lnTo>
                    <a:pt x="1030223" y="3200400"/>
                  </a:lnTo>
                  <a:lnTo>
                    <a:pt x="1037844" y="3149600"/>
                  </a:lnTo>
                  <a:lnTo>
                    <a:pt x="1050036" y="3060700"/>
                  </a:lnTo>
                  <a:lnTo>
                    <a:pt x="1059180" y="2971800"/>
                  </a:lnTo>
                  <a:lnTo>
                    <a:pt x="1063752" y="2933700"/>
                  </a:lnTo>
                  <a:lnTo>
                    <a:pt x="1069848" y="2844800"/>
                  </a:lnTo>
                  <a:lnTo>
                    <a:pt x="1071372" y="2794000"/>
                  </a:lnTo>
                  <a:lnTo>
                    <a:pt x="1074419" y="2755900"/>
                  </a:lnTo>
                  <a:lnTo>
                    <a:pt x="1075944" y="2705100"/>
                  </a:lnTo>
                  <a:lnTo>
                    <a:pt x="1075944" y="2527300"/>
                  </a:lnTo>
                  <a:lnTo>
                    <a:pt x="1074419" y="2489200"/>
                  </a:lnTo>
                  <a:lnTo>
                    <a:pt x="1071372" y="2438400"/>
                  </a:lnTo>
                  <a:lnTo>
                    <a:pt x="1069848" y="2400300"/>
                  </a:lnTo>
                  <a:lnTo>
                    <a:pt x="1066799" y="2349500"/>
                  </a:lnTo>
                  <a:lnTo>
                    <a:pt x="1063752" y="2311400"/>
                  </a:lnTo>
                  <a:lnTo>
                    <a:pt x="1050036" y="2171700"/>
                  </a:lnTo>
                  <a:lnTo>
                    <a:pt x="1037844" y="2082800"/>
                  </a:lnTo>
                  <a:lnTo>
                    <a:pt x="1030223" y="2044700"/>
                  </a:lnTo>
                  <a:lnTo>
                    <a:pt x="1024128" y="1993900"/>
                  </a:lnTo>
                  <a:lnTo>
                    <a:pt x="1014984" y="1955800"/>
                  </a:lnTo>
                  <a:lnTo>
                    <a:pt x="1007364" y="1905000"/>
                  </a:lnTo>
                  <a:lnTo>
                    <a:pt x="998219" y="1866900"/>
                  </a:lnTo>
                  <a:lnTo>
                    <a:pt x="989076" y="1816100"/>
                  </a:lnTo>
                  <a:lnTo>
                    <a:pt x="967740" y="1739900"/>
                  </a:lnTo>
                  <a:lnTo>
                    <a:pt x="957072" y="1689100"/>
                  </a:lnTo>
                  <a:lnTo>
                    <a:pt x="946403" y="1651000"/>
                  </a:lnTo>
                  <a:lnTo>
                    <a:pt x="934211" y="1600200"/>
                  </a:lnTo>
                  <a:lnTo>
                    <a:pt x="920496" y="1562100"/>
                  </a:lnTo>
                  <a:lnTo>
                    <a:pt x="908303" y="1524000"/>
                  </a:lnTo>
                  <a:lnTo>
                    <a:pt x="894588" y="1473200"/>
                  </a:lnTo>
                  <a:lnTo>
                    <a:pt x="833627" y="1308100"/>
                  </a:lnTo>
                  <a:lnTo>
                    <a:pt x="816864" y="1257300"/>
                  </a:lnTo>
                  <a:lnTo>
                    <a:pt x="800099" y="1219200"/>
                  </a:lnTo>
                  <a:lnTo>
                    <a:pt x="781811" y="1181100"/>
                  </a:lnTo>
                  <a:lnTo>
                    <a:pt x="765048" y="1143000"/>
                  </a:lnTo>
                  <a:lnTo>
                    <a:pt x="745236" y="1092200"/>
                  </a:lnTo>
                  <a:lnTo>
                    <a:pt x="726948" y="1054100"/>
                  </a:lnTo>
                  <a:lnTo>
                    <a:pt x="687323" y="977900"/>
                  </a:lnTo>
                  <a:lnTo>
                    <a:pt x="665988" y="927100"/>
                  </a:lnTo>
                  <a:lnTo>
                    <a:pt x="623316" y="850900"/>
                  </a:lnTo>
                  <a:lnTo>
                    <a:pt x="577596" y="774700"/>
                  </a:lnTo>
                  <a:lnTo>
                    <a:pt x="553212" y="736600"/>
                  </a:lnTo>
                  <a:lnTo>
                    <a:pt x="530352" y="698500"/>
                  </a:lnTo>
                  <a:lnTo>
                    <a:pt x="505968" y="647700"/>
                  </a:lnTo>
                  <a:lnTo>
                    <a:pt x="402335" y="495300"/>
                  </a:lnTo>
                  <a:lnTo>
                    <a:pt x="374904" y="457200"/>
                  </a:lnTo>
                  <a:lnTo>
                    <a:pt x="345948" y="419100"/>
                  </a:lnTo>
                  <a:lnTo>
                    <a:pt x="318516" y="381000"/>
                  </a:lnTo>
                  <a:lnTo>
                    <a:pt x="260604" y="317500"/>
                  </a:lnTo>
                  <a:lnTo>
                    <a:pt x="169164" y="203200"/>
                  </a:lnTo>
                  <a:lnTo>
                    <a:pt x="105156" y="139700"/>
                  </a:lnTo>
                  <a:lnTo>
                    <a:pt x="71628" y="101600"/>
                  </a:lnTo>
                  <a:lnTo>
                    <a:pt x="39624" y="63500"/>
                  </a:lnTo>
                  <a:lnTo>
                    <a:pt x="6096" y="38100"/>
                  </a:lnTo>
                  <a:lnTo>
                    <a:pt x="0" y="25400"/>
                  </a:lnTo>
                  <a:lnTo>
                    <a:pt x="0" y="12700"/>
                  </a:lnTo>
                  <a:lnTo>
                    <a:pt x="21335" y="12700"/>
                  </a:lnTo>
                  <a:lnTo>
                    <a:pt x="24384" y="16163"/>
                  </a:lnTo>
                  <a:lnTo>
                    <a:pt x="24384" y="38100"/>
                  </a:lnTo>
                  <a:lnTo>
                    <a:pt x="43687" y="38100"/>
                  </a:lnTo>
                  <a:lnTo>
                    <a:pt x="88391" y="88900"/>
                  </a:lnTo>
                  <a:lnTo>
                    <a:pt x="120396" y="114300"/>
                  </a:lnTo>
                  <a:lnTo>
                    <a:pt x="153923" y="152400"/>
                  </a:lnTo>
                  <a:lnTo>
                    <a:pt x="184404" y="190500"/>
                  </a:lnTo>
                  <a:lnTo>
                    <a:pt x="216408" y="228600"/>
                  </a:lnTo>
                  <a:lnTo>
                    <a:pt x="277368" y="304800"/>
                  </a:lnTo>
                  <a:lnTo>
                    <a:pt x="335279" y="381000"/>
                  </a:lnTo>
                  <a:lnTo>
                    <a:pt x="364235" y="406400"/>
                  </a:lnTo>
                  <a:lnTo>
                    <a:pt x="446531" y="520700"/>
                  </a:lnTo>
                  <a:lnTo>
                    <a:pt x="472440" y="571500"/>
                  </a:lnTo>
                  <a:lnTo>
                    <a:pt x="524256" y="647700"/>
                  </a:lnTo>
                  <a:lnTo>
                    <a:pt x="573023" y="723900"/>
                  </a:lnTo>
                  <a:lnTo>
                    <a:pt x="664464" y="876300"/>
                  </a:lnTo>
                  <a:lnTo>
                    <a:pt x="685800" y="927100"/>
                  </a:lnTo>
                  <a:lnTo>
                    <a:pt x="705611" y="965200"/>
                  </a:lnTo>
                  <a:lnTo>
                    <a:pt x="726948" y="1003300"/>
                  </a:lnTo>
                  <a:lnTo>
                    <a:pt x="746760" y="1041400"/>
                  </a:lnTo>
                  <a:lnTo>
                    <a:pt x="765048" y="1092200"/>
                  </a:lnTo>
                  <a:lnTo>
                    <a:pt x="784860" y="1130300"/>
                  </a:lnTo>
                  <a:lnTo>
                    <a:pt x="803148" y="1168400"/>
                  </a:lnTo>
                  <a:lnTo>
                    <a:pt x="819911" y="1219200"/>
                  </a:lnTo>
                  <a:lnTo>
                    <a:pt x="870203" y="1333500"/>
                  </a:lnTo>
                  <a:lnTo>
                    <a:pt x="900684" y="1422400"/>
                  </a:lnTo>
                  <a:lnTo>
                    <a:pt x="914399" y="1473200"/>
                  </a:lnTo>
                  <a:lnTo>
                    <a:pt x="941832" y="1549400"/>
                  </a:lnTo>
                  <a:lnTo>
                    <a:pt x="954023" y="1600200"/>
                  </a:lnTo>
                  <a:lnTo>
                    <a:pt x="978407" y="1689100"/>
                  </a:lnTo>
                  <a:lnTo>
                    <a:pt x="989076" y="1727200"/>
                  </a:lnTo>
                  <a:lnTo>
                    <a:pt x="1010411" y="1816100"/>
                  </a:lnTo>
                  <a:lnTo>
                    <a:pt x="1028699" y="1905000"/>
                  </a:lnTo>
                  <a:lnTo>
                    <a:pt x="1036319" y="1943100"/>
                  </a:lnTo>
                  <a:lnTo>
                    <a:pt x="1045464" y="1993900"/>
                  </a:lnTo>
                  <a:lnTo>
                    <a:pt x="1051560" y="2032000"/>
                  </a:lnTo>
                  <a:lnTo>
                    <a:pt x="1059180" y="2082800"/>
                  </a:lnTo>
                  <a:lnTo>
                    <a:pt x="1071372" y="2171700"/>
                  </a:lnTo>
                  <a:lnTo>
                    <a:pt x="1075944" y="2209800"/>
                  </a:lnTo>
                  <a:lnTo>
                    <a:pt x="1085088" y="2298700"/>
                  </a:lnTo>
                  <a:lnTo>
                    <a:pt x="1088136" y="2349500"/>
                  </a:lnTo>
                  <a:lnTo>
                    <a:pt x="1094232" y="2438400"/>
                  </a:lnTo>
                  <a:lnTo>
                    <a:pt x="1095756" y="2489200"/>
                  </a:lnTo>
                  <a:lnTo>
                    <a:pt x="1097280" y="2527300"/>
                  </a:lnTo>
                  <a:lnTo>
                    <a:pt x="1097280" y="2705100"/>
                  </a:lnTo>
                  <a:lnTo>
                    <a:pt x="1095756" y="2755900"/>
                  </a:lnTo>
                  <a:lnTo>
                    <a:pt x="1094232" y="2794000"/>
                  </a:lnTo>
                  <a:lnTo>
                    <a:pt x="1088136" y="2882900"/>
                  </a:lnTo>
                  <a:lnTo>
                    <a:pt x="1085088" y="2933700"/>
                  </a:lnTo>
                  <a:lnTo>
                    <a:pt x="1075944" y="3022600"/>
                  </a:lnTo>
                  <a:lnTo>
                    <a:pt x="1071372" y="3060700"/>
                  </a:lnTo>
                  <a:lnTo>
                    <a:pt x="1059180" y="3149600"/>
                  </a:lnTo>
                  <a:lnTo>
                    <a:pt x="1051560" y="3200400"/>
                  </a:lnTo>
                  <a:lnTo>
                    <a:pt x="1045464" y="3238500"/>
                  </a:lnTo>
                  <a:lnTo>
                    <a:pt x="1036319" y="3289300"/>
                  </a:lnTo>
                  <a:lnTo>
                    <a:pt x="1028699" y="3327400"/>
                  </a:lnTo>
                  <a:lnTo>
                    <a:pt x="1010411" y="3416300"/>
                  </a:lnTo>
                  <a:lnTo>
                    <a:pt x="989076" y="3505200"/>
                  </a:lnTo>
                  <a:lnTo>
                    <a:pt x="978407" y="3556000"/>
                  </a:lnTo>
                  <a:lnTo>
                    <a:pt x="954023" y="3644900"/>
                  </a:lnTo>
                  <a:lnTo>
                    <a:pt x="941832" y="3683000"/>
                  </a:lnTo>
                  <a:lnTo>
                    <a:pt x="928115" y="3721100"/>
                  </a:lnTo>
                  <a:lnTo>
                    <a:pt x="914399" y="3771900"/>
                  </a:lnTo>
                  <a:lnTo>
                    <a:pt x="900684" y="3810000"/>
                  </a:lnTo>
                  <a:lnTo>
                    <a:pt x="870203" y="3898900"/>
                  </a:lnTo>
                  <a:lnTo>
                    <a:pt x="836676" y="3987800"/>
                  </a:lnTo>
                  <a:lnTo>
                    <a:pt x="819911" y="4025900"/>
                  </a:lnTo>
                  <a:lnTo>
                    <a:pt x="801623" y="4064000"/>
                  </a:lnTo>
                  <a:lnTo>
                    <a:pt x="784860" y="4102100"/>
                  </a:lnTo>
                  <a:lnTo>
                    <a:pt x="765048" y="4152900"/>
                  </a:lnTo>
                  <a:lnTo>
                    <a:pt x="746760" y="4191000"/>
                  </a:lnTo>
                  <a:lnTo>
                    <a:pt x="726948" y="4229100"/>
                  </a:lnTo>
                  <a:lnTo>
                    <a:pt x="705611" y="4267200"/>
                  </a:lnTo>
                  <a:lnTo>
                    <a:pt x="685800" y="4318000"/>
                  </a:lnTo>
                  <a:lnTo>
                    <a:pt x="662940" y="4356100"/>
                  </a:lnTo>
                  <a:lnTo>
                    <a:pt x="641604" y="4394200"/>
                  </a:lnTo>
                  <a:lnTo>
                    <a:pt x="595883" y="4470400"/>
                  </a:lnTo>
                  <a:lnTo>
                    <a:pt x="573023" y="4521200"/>
                  </a:lnTo>
                  <a:lnTo>
                    <a:pt x="524256" y="4597400"/>
                  </a:lnTo>
                  <a:lnTo>
                    <a:pt x="446531" y="4711700"/>
                  </a:lnTo>
                  <a:lnTo>
                    <a:pt x="364235" y="4826000"/>
                  </a:lnTo>
                  <a:lnTo>
                    <a:pt x="277368" y="4940300"/>
                  </a:lnTo>
                  <a:lnTo>
                    <a:pt x="216408" y="5003800"/>
                  </a:lnTo>
                  <a:lnTo>
                    <a:pt x="88391" y="5156200"/>
                  </a:lnTo>
                  <a:lnTo>
                    <a:pt x="54863" y="5181600"/>
                  </a:lnTo>
                  <a:lnTo>
                    <a:pt x="29073" y="5210907"/>
                  </a:lnTo>
                  <a:close/>
                </a:path>
                <a:path w="1123314" h="5245100">
                  <a:moveTo>
                    <a:pt x="24384" y="16163"/>
                  </a:moveTo>
                  <a:lnTo>
                    <a:pt x="21335" y="12700"/>
                  </a:lnTo>
                  <a:lnTo>
                    <a:pt x="24384" y="12700"/>
                  </a:lnTo>
                  <a:lnTo>
                    <a:pt x="24384" y="16163"/>
                  </a:lnTo>
                  <a:close/>
                </a:path>
                <a:path w="1123314" h="5245100">
                  <a:moveTo>
                    <a:pt x="32209" y="25056"/>
                  </a:moveTo>
                  <a:lnTo>
                    <a:pt x="24384" y="16163"/>
                  </a:lnTo>
                  <a:lnTo>
                    <a:pt x="24384" y="12700"/>
                  </a:lnTo>
                  <a:lnTo>
                    <a:pt x="33445" y="22997"/>
                  </a:lnTo>
                  <a:lnTo>
                    <a:pt x="32209" y="25056"/>
                  </a:lnTo>
                  <a:close/>
                </a:path>
                <a:path w="1123314" h="5245100">
                  <a:moveTo>
                    <a:pt x="33445" y="22997"/>
                  </a:moveTo>
                  <a:lnTo>
                    <a:pt x="24384" y="12700"/>
                  </a:lnTo>
                  <a:lnTo>
                    <a:pt x="39624" y="12700"/>
                  </a:lnTo>
                  <a:lnTo>
                    <a:pt x="33445" y="22997"/>
                  </a:lnTo>
                  <a:close/>
                </a:path>
                <a:path w="1123314" h="5245100">
                  <a:moveTo>
                    <a:pt x="24384" y="38100"/>
                  </a:moveTo>
                  <a:lnTo>
                    <a:pt x="24384" y="16163"/>
                  </a:lnTo>
                  <a:lnTo>
                    <a:pt x="32209" y="25056"/>
                  </a:lnTo>
                  <a:lnTo>
                    <a:pt x="24384" y="38100"/>
                  </a:lnTo>
                  <a:close/>
                </a:path>
                <a:path w="1123314" h="5245100">
                  <a:moveTo>
                    <a:pt x="32366" y="5213652"/>
                  </a:moveTo>
                  <a:lnTo>
                    <a:pt x="29073" y="5210907"/>
                  </a:lnTo>
                  <a:lnTo>
                    <a:pt x="54863" y="5181600"/>
                  </a:lnTo>
                  <a:lnTo>
                    <a:pt x="88391" y="5156200"/>
                  </a:lnTo>
                  <a:lnTo>
                    <a:pt x="216408" y="5003800"/>
                  </a:lnTo>
                  <a:lnTo>
                    <a:pt x="277368" y="4940300"/>
                  </a:lnTo>
                  <a:lnTo>
                    <a:pt x="364235" y="4826000"/>
                  </a:lnTo>
                  <a:lnTo>
                    <a:pt x="446531" y="4711700"/>
                  </a:lnTo>
                  <a:lnTo>
                    <a:pt x="524256" y="4597400"/>
                  </a:lnTo>
                  <a:lnTo>
                    <a:pt x="573023" y="4521200"/>
                  </a:lnTo>
                  <a:lnTo>
                    <a:pt x="595883" y="4470400"/>
                  </a:lnTo>
                  <a:lnTo>
                    <a:pt x="641604" y="4394200"/>
                  </a:lnTo>
                  <a:lnTo>
                    <a:pt x="662940" y="4356100"/>
                  </a:lnTo>
                  <a:lnTo>
                    <a:pt x="685800" y="4318000"/>
                  </a:lnTo>
                  <a:lnTo>
                    <a:pt x="705611" y="4267200"/>
                  </a:lnTo>
                  <a:lnTo>
                    <a:pt x="726948" y="4229100"/>
                  </a:lnTo>
                  <a:lnTo>
                    <a:pt x="746760" y="4191000"/>
                  </a:lnTo>
                  <a:lnTo>
                    <a:pt x="765048" y="4152900"/>
                  </a:lnTo>
                  <a:lnTo>
                    <a:pt x="784860" y="4102100"/>
                  </a:lnTo>
                  <a:lnTo>
                    <a:pt x="801623" y="4064000"/>
                  </a:lnTo>
                  <a:lnTo>
                    <a:pt x="819911" y="4025900"/>
                  </a:lnTo>
                  <a:lnTo>
                    <a:pt x="836676" y="3987800"/>
                  </a:lnTo>
                  <a:lnTo>
                    <a:pt x="870203" y="3898900"/>
                  </a:lnTo>
                  <a:lnTo>
                    <a:pt x="900684" y="3810000"/>
                  </a:lnTo>
                  <a:lnTo>
                    <a:pt x="914399" y="3771900"/>
                  </a:lnTo>
                  <a:lnTo>
                    <a:pt x="928115" y="3721100"/>
                  </a:lnTo>
                  <a:lnTo>
                    <a:pt x="941832" y="3683000"/>
                  </a:lnTo>
                  <a:lnTo>
                    <a:pt x="954023" y="3644900"/>
                  </a:lnTo>
                  <a:lnTo>
                    <a:pt x="978407" y="3556000"/>
                  </a:lnTo>
                  <a:lnTo>
                    <a:pt x="989076" y="3505200"/>
                  </a:lnTo>
                  <a:lnTo>
                    <a:pt x="1010411" y="3416300"/>
                  </a:lnTo>
                  <a:lnTo>
                    <a:pt x="1028699" y="3327400"/>
                  </a:lnTo>
                  <a:lnTo>
                    <a:pt x="1036319" y="3289300"/>
                  </a:lnTo>
                  <a:lnTo>
                    <a:pt x="1045464" y="3238500"/>
                  </a:lnTo>
                  <a:lnTo>
                    <a:pt x="1051560" y="3200400"/>
                  </a:lnTo>
                  <a:lnTo>
                    <a:pt x="1059180" y="3149600"/>
                  </a:lnTo>
                  <a:lnTo>
                    <a:pt x="1071372" y="3060700"/>
                  </a:lnTo>
                  <a:lnTo>
                    <a:pt x="1075944" y="3022600"/>
                  </a:lnTo>
                  <a:lnTo>
                    <a:pt x="1085088" y="2933700"/>
                  </a:lnTo>
                  <a:lnTo>
                    <a:pt x="1088136" y="2882900"/>
                  </a:lnTo>
                  <a:lnTo>
                    <a:pt x="1094232" y="2794000"/>
                  </a:lnTo>
                  <a:lnTo>
                    <a:pt x="1095756" y="2755900"/>
                  </a:lnTo>
                  <a:lnTo>
                    <a:pt x="1097280" y="2705100"/>
                  </a:lnTo>
                  <a:lnTo>
                    <a:pt x="1097280" y="2527300"/>
                  </a:lnTo>
                  <a:lnTo>
                    <a:pt x="1095756" y="2489200"/>
                  </a:lnTo>
                  <a:lnTo>
                    <a:pt x="1094232" y="2438400"/>
                  </a:lnTo>
                  <a:lnTo>
                    <a:pt x="1088136" y="2349500"/>
                  </a:lnTo>
                  <a:lnTo>
                    <a:pt x="1085088" y="2298700"/>
                  </a:lnTo>
                  <a:lnTo>
                    <a:pt x="1075944" y="2209800"/>
                  </a:lnTo>
                  <a:lnTo>
                    <a:pt x="1071372" y="2171700"/>
                  </a:lnTo>
                  <a:lnTo>
                    <a:pt x="1059180" y="2082800"/>
                  </a:lnTo>
                  <a:lnTo>
                    <a:pt x="1051560" y="2032000"/>
                  </a:lnTo>
                  <a:lnTo>
                    <a:pt x="1045464" y="1993900"/>
                  </a:lnTo>
                  <a:lnTo>
                    <a:pt x="1036319" y="1943100"/>
                  </a:lnTo>
                  <a:lnTo>
                    <a:pt x="1028699" y="1905000"/>
                  </a:lnTo>
                  <a:lnTo>
                    <a:pt x="1010411" y="1816100"/>
                  </a:lnTo>
                  <a:lnTo>
                    <a:pt x="989076" y="1727200"/>
                  </a:lnTo>
                  <a:lnTo>
                    <a:pt x="978407" y="1689100"/>
                  </a:lnTo>
                  <a:lnTo>
                    <a:pt x="954023" y="1600200"/>
                  </a:lnTo>
                  <a:lnTo>
                    <a:pt x="941832" y="1549400"/>
                  </a:lnTo>
                  <a:lnTo>
                    <a:pt x="914399" y="1473200"/>
                  </a:lnTo>
                  <a:lnTo>
                    <a:pt x="900684" y="1422400"/>
                  </a:lnTo>
                  <a:lnTo>
                    <a:pt x="870203" y="1333500"/>
                  </a:lnTo>
                  <a:lnTo>
                    <a:pt x="819911" y="1219200"/>
                  </a:lnTo>
                  <a:lnTo>
                    <a:pt x="803148" y="1168400"/>
                  </a:lnTo>
                  <a:lnTo>
                    <a:pt x="784860" y="1130300"/>
                  </a:lnTo>
                  <a:lnTo>
                    <a:pt x="765048" y="1092200"/>
                  </a:lnTo>
                  <a:lnTo>
                    <a:pt x="746760" y="1041400"/>
                  </a:lnTo>
                  <a:lnTo>
                    <a:pt x="726948" y="1003300"/>
                  </a:lnTo>
                  <a:lnTo>
                    <a:pt x="705611" y="965200"/>
                  </a:lnTo>
                  <a:lnTo>
                    <a:pt x="685800" y="927100"/>
                  </a:lnTo>
                  <a:lnTo>
                    <a:pt x="664464" y="876300"/>
                  </a:lnTo>
                  <a:lnTo>
                    <a:pt x="573023" y="723900"/>
                  </a:lnTo>
                  <a:lnTo>
                    <a:pt x="524256" y="647700"/>
                  </a:lnTo>
                  <a:lnTo>
                    <a:pt x="472440" y="571500"/>
                  </a:lnTo>
                  <a:lnTo>
                    <a:pt x="446531" y="520700"/>
                  </a:lnTo>
                  <a:lnTo>
                    <a:pt x="364235" y="406400"/>
                  </a:lnTo>
                  <a:lnTo>
                    <a:pt x="335279" y="381000"/>
                  </a:lnTo>
                  <a:lnTo>
                    <a:pt x="277368" y="304800"/>
                  </a:lnTo>
                  <a:lnTo>
                    <a:pt x="216408" y="228600"/>
                  </a:lnTo>
                  <a:lnTo>
                    <a:pt x="184404" y="190500"/>
                  </a:lnTo>
                  <a:lnTo>
                    <a:pt x="153923" y="152400"/>
                  </a:lnTo>
                  <a:lnTo>
                    <a:pt x="120396" y="114300"/>
                  </a:lnTo>
                  <a:lnTo>
                    <a:pt x="88391" y="88900"/>
                  </a:lnTo>
                  <a:lnTo>
                    <a:pt x="32209" y="25056"/>
                  </a:lnTo>
                  <a:lnTo>
                    <a:pt x="33445" y="22997"/>
                  </a:lnTo>
                  <a:lnTo>
                    <a:pt x="57911" y="50800"/>
                  </a:lnTo>
                  <a:lnTo>
                    <a:pt x="91439" y="76200"/>
                  </a:lnTo>
                  <a:lnTo>
                    <a:pt x="123443" y="114300"/>
                  </a:lnTo>
                  <a:lnTo>
                    <a:pt x="156972" y="152400"/>
                  </a:lnTo>
                  <a:lnTo>
                    <a:pt x="187452" y="1905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38327" y="368300"/>
                  </a:lnTo>
                  <a:lnTo>
                    <a:pt x="396240" y="444500"/>
                  </a:lnTo>
                  <a:lnTo>
                    <a:pt x="423672" y="482600"/>
                  </a:lnTo>
                  <a:lnTo>
                    <a:pt x="527304" y="635000"/>
                  </a:lnTo>
                  <a:lnTo>
                    <a:pt x="600456" y="762000"/>
                  </a:lnTo>
                  <a:lnTo>
                    <a:pt x="646175" y="838200"/>
                  </a:lnTo>
                  <a:lnTo>
                    <a:pt x="667512" y="876300"/>
                  </a:lnTo>
                  <a:lnTo>
                    <a:pt x="710184" y="965200"/>
                  </a:lnTo>
                  <a:lnTo>
                    <a:pt x="769619" y="1079500"/>
                  </a:lnTo>
                  <a:lnTo>
                    <a:pt x="787907" y="1130300"/>
                  </a:lnTo>
                  <a:lnTo>
                    <a:pt x="824484" y="1206500"/>
                  </a:lnTo>
                  <a:lnTo>
                    <a:pt x="841248" y="1257300"/>
                  </a:lnTo>
                  <a:lnTo>
                    <a:pt x="858011" y="1295400"/>
                  </a:lnTo>
                  <a:lnTo>
                    <a:pt x="903732" y="1422400"/>
                  </a:lnTo>
                  <a:lnTo>
                    <a:pt x="918972" y="1473200"/>
                  </a:lnTo>
                  <a:lnTo>
                    <a:pt x="946403" y="1549400"/>
                  </a:lnTo>
                  <a:lnTo>
                    <a:pt x="958596" y="1600200"/>
                  </a:lnTo>
                  <a:lnTo>
                    <a:pt x="970788" y="1638300"/>
                  </a:lnTo>
                  <a:lnTo>
                    <a:pt x="982980" y="1689100"/>
                  </a:lnTo>
                  <a:lnTo>
                    <a:pt x="1004315" y="1765300"/>
                  </a:lnTo>
                  <a:lnTo>
                    <a:pt x="1013460" y="1816100"/>
                  </a:lnTo>
                  <a:lnTo>
                    <a:pt x="1024128" y="1854200"/>
                  </a:lnTo>
                  <a:lnTo>
                    <a:pt x="1056132" y="2032000"/>
                  </a:lnTo>
                  <a:lnTo>
                    <a:pt x="1063752" y="2082800"/>
                  </a:lnTo>
                  <a:lnTo>
                    <a:pt x="1069848" y="2120900"/>
                  </a:lnTo>
                  <a:lnTo>
                    <a:pt x="1074419" y="2171700"/>
                  </a:lnTo>
                  <a:lnTo>
                    <a:pt x="1080515" y="2209800"/>
                  </a:lnTo>
                  <a:lnTo>
                    <a:pt x="1085088" y="2260600"/>
                  </a:lnTo>
                  <a:lnTo>
                    <a:pt x="1089660" y="2298700"/>
                  </a:lnTo>
                  <a:lnTo>
                    <a:pt x="1095756" y="2400300"/>
                  </a:lnTo>
                  <a:lnTo>
                    <a:pt x="1097280" y="2438400"/>
                  </a:lnTo>
                  <a:lnTo>
                    <a:pt x="1100328" y="2489200"/>
                  </a:lnTo>
                  <a:lnTo>
                    <a:pt x="1101852" y="2527300"/>
                  </a:lnTo>
                  <a:lnTo>
                    <a:pt x="1101852" y="2705100"/>
                  </a:lnTo>
                  <a:lnTo>
                    <a:pt x="1100328" y="2755900"/>
                  </a:lnTo>
                  <a:lnTo>
                    <a:pt x="1097280" y="2794000"/>
                  </a:lnTo>
                  <a:lnTo>
                    <a:pt x="1095756" y="2844800"/>
                  </a:lnTo>
                  <a:lnTo>
                    <a:pt x="1092707" y="2882900"/>
                  </a:lnTo>
                  <a:lnTo>
                    <a:pt x="1089660" y="2933700"/>
                  </a:lnTo>
                  <a:lnTo>
                    <a:pt x="1085088" y="2971800"/>
                  </a:lnTo>
                  <a:lnTo>
                    <a:pt x="1080515" y="3022600"/>
                  </a:lnTo>
                  <a:lnTo>
                    <a:pt x="1074419" y="3060700"/>
                  </a:lnTo>
                  <a:lnTo>
                    <a:pt x="1069848" y="3111500"/>
                  </a:lnTo>
                  <a:lnTo>
                    <a:pt x="1063752" y="3149600"/>
                  </a:lnTo>
                  <a:lnTo>
                    <a:pt x="1056132" y="3200400"/>
                  </a:lnTo>
                  <a:lnTo>
                    <a:pt x="1024128" y="3378200"/>
                  </a:lnTo>
                  <a:lnTo>
                    <a:pt x="1013460" y="3416300"/>
                  </a:lnTo>
                  <a:lnTo>
                    <a:pt x="1004315" y="3467100"/>
                  </a:lnTo>
                  <a:lnTo>
                    <a:pt x="993648" y="3505200"/>
                  </a:lnTo>
                  <a:lnTo>
                    <a:pt x="982980" y="3556000"/>
                  </a:lnTo>
                  <a:lnTo>
                    <a:pt x="970788" y="3594100"/>
                  </a:lnTo>
                  <a:lnTo>
                    <a:pt x="958596" y="3644900"/>
                  </a:lnTo>
                  <a:lnTo>
                    <a:pt x="946403" y="3683000"/>
                  </a:lnTo>
                  <a:lnTo>
                    <a:pt x="932688" y="3721100"/>
                  </a:lnTo>
                  <a:lnTo>
                    <a:pt x="918972" y="3771900"/>
                  </a:lnTo>
                  <a:lnTo>
                    <a:pt x="858011" y="3937000"/>
                  </a:lnTo>
                  <a:lnTo>
                    <a:pt x="841248" y="3987800"/>
                  </a:lnTo>
                  <a:lnTo>
                    <a:pt x="824484" y="4025900"/>
                  </a:lnTo>
                  <a:lnTo>
                    <a:pt x="806196" y="4064000"/>
                  </a:lnTo>
                  <a:lnTo>
                    <a:pt x="787907" y="4114800"/>
                  </a:lnTo>
                  <a:lnTo>
                    <a:pt x="769619" y="4152900"/>
                  </a:lnTo>
                  <a:lnTo>
                    <a:pt x="710184" y="4279900"/>
                  </a:lnTo>
                  <a:lnTo>
                    <a:pt x="667512" y="4356100"/>
                  </a:lnTo>
                  <a:lnTo>
                    <a:pt x="644652" y="4394200"/>
                  </a:lnTo>
                  <a:lnTo>
                    <a:pt x="623316" y="4432300"/>
                  </a:lnTo>
                  <a:lnTo>
                    <a:pt x="600456" y="4483100"/>
                  </a:lnTo>
                  <a:lnTo>
                    <a:pt x="527304" y="4597400"/>
                  </a:lnTo>
                  <a:lnTo>
                    <a:pt x="449579" y="4711700"/>
                  </a:lnTo>
                  <a:lnTo>
                    <a:pt x="367283" y="4826000"/>
                  </a:lnTo>
                  <a:lnTo>
                    <a:pt x="280416" y="4940300"/>
                  </a:lnTo>
                  <a:lnTo>
                    <a:pt x="219456" y="5016500"/>
                  </a:lnTo>
                  <a:lnTo>
                    <a:pt x="187452" y="5041900"/>
                  </a:lnTo>
                  <a:lnTo>
                    <a:pt x="156972" y="5080000"/>
                  </a:lnTo>
                  <a:lnTo>
                    <a:pt x="123443" y="5118100"/>
                  </a:lnTo>
                  <a:lnTo>
                    <a:pt x="91439" y="5156200"/>
                  </a:lnTo>
                  <a:lnTo>
                    <a:pt x="57911" y="5194300"/>
                  </a:lnTo>
                  <a:lnTo>
                    <a:pt x="32366" y="5213652"/>
                  </a:lnTo>
                  <a:close/>
                </a:path>
                <a:path w="1123314" h="5245100">
                  <a:moveTo>
                    <a:pt x="43687" y="38100"/>
                  </a:moveTo>
                  <a:lnTo>
                    <a:pt x="24384" y="38100"/>
                  </a:lnTo>
                  <a:lnTo>
                    <a:pt x="32209" y="25056"/>
                  </a:lnTo>
                  <a:lnTo>
                    <a:pt x="43687" y="38100"/>
                  </a:lnTo>
                  <a:close/>
                </a:path>
                <a:path w="1123314" h="5245100">
                  <a:moveTo>
                    <a:pt x="21335" y="5219700"/>
                  </a:moveTo>
                  <a:lnTo>
                    <a:pt x="0" y="5219700"/>
                  </a:lnTo>
                  <a:lnTo>
                    <a:pt x="0" y="5207000"/>
                  </a:lnTo>
                  <a:lnTo>
                    <a:pt x="24384" y="5207000"/>
                  </a:lnTo>
                  <a:lnTo>
                    <a:pt x="24384" y="5216236"/>
                  </a:lnTo>
                  <a:lnTo>
                    <a:pt x="21335" y="5219700"/>
                  </a:lnTo>
                  <a:close/>
                </a:path>
                <a:path w="1123314" h="5245100">
                  <a:moveTo>
                    <a:pt x="24384" y="5216236"/>
                  </a:moveTo>
                  <a:lnTo>
                    <a:pt x="24384" y="5207000"/>
                  </a:lnTo>
                  <a:lnTo>
                    <a:pt x="29073" y="5210907"/>
                  </a:lnTo>
                  <a:lnTo>
                    <a:pt x="24384" y="5216236"/>
                  </a:lnTo>
                  <a:close/>
                </a:path>
                <a:path w="1123314" h="5245100">
                  <a:moveTo>
                    <a:pt x="24384" y="5219700"/>
                  </a:moveTo>
                  <a:lnTo>
                    <a:pt x="24384" y="5216236"/>
                  </a:lnTo>
                  <a:lnTo>
                    <a:pt x="29073" y="5210907"/>
                  </a:lnTo>
                  <a:lnTo>
                    <a:pt x="32366" y="5213652"/>
                  </a:lnTo>
                  <a:lnTo>
                    <a:pt x="24384" y="5219700"/>
                  </a:lnTo>
                  <a:close/>
                </a:path>
                <a:path w="1123314" h="5245100">
                  <a:moveTo>
                    <a:pt x="39624" y="5219700"/>
                  </a:moveTo>
                  <a:lnTo>
                    <a:pt x="24384" y="5219700"/>
                  </a:lnTo>
                  <a:lnTo>
                    <a:pt x="32366" y="5213652"/>
                  </a:lnTo>
                  <a:lnTo>
                    <a:pt x="39624" y="5219700"/>
                  </a:lnTo>
                  <a:close/>
                </a:path>
                <a:path w="1123314" h="5245100">
                  <a:moveTo>
                    <a:pt x="24384" y="5219700"/>
                  </a:moveTo>
                  <a:lnTo>
                    <a:pt x="21335" y="5219700"/>
                  </a:lnTo>
                  <a:lnTo>
                    <a:pt x="24384" y="5216236"/>
                  </a:lnTo>
                  <a:lnTo>
                    <a:pt x="24384" y="52197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004" y="1975104"/>
              <a:ext cx="5614415" cy="11887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" y="1834895"/>
              <a:ext cx="1469136" cy="14691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3400" y="185927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1371600"/>
                  </a:moveTo>
                  <a:lnTo>
                    <a:pt x="637032" y="1370075"/>
                  </a:lnTo>
                  <a:lnTo>
                    <a:pt x="589788" y="1365504"/>
                  </a:lnTo>
                  <a:lnTo>
                    <a:pt x="542544" y="1357883"/>
                  </a:lnTo>
                  <a:lnTo>
                    <a:pt x="496824" y="1345691"/>
                  </a:lnTo>
                  <a:lnTo>
                    <a:pt x="452628" y="1330451"/>
                  </a:lnTo>
                  <a:lnTo>
                    <a:pt x="408431" y="1313687"/>
                  </a:lnTo>
                  <a:lnTo>
                    <a:pt x="367284" y="1293875"/>
                  </a:lnTo>
                  <a:lnTo>
                    <a:pt x="327660" y="1271016"/>
                  </a:lnTo>
                  <a:lnTo>
                    <a:pt x="289560" y="1245108"/>
                  </a:lnTo>
                  <a:lnTo>
                    <a:pt x="252984" y="1217675"/>
                  </a:lnTo>
                  <a:lnTo>
                    <a:pt x="217932" y="1187195"/>
                  </a:lnTo>
                  <a:lnTo>
                    <a:pt x="185928" y="1155191"/>
                  </a:lnTo>
                  <a:lnTo>
                    <a:pt x="155448" y="1120139"/>
                  </a:lnTo>
                  <a:lnTo>
                    <a:pt x="128015" y="1083564"/>
                  </a:lnTo>
                  <a:lnTo>
                    <a:pt x="102108" y="1045464"/>
                  </a:lnTo>
                  <a:lnTo>
                    <a:pt x="79248" y="1005839"/>
                  </a:lnTo>
                  <a:lnTo>
                    <a:pt x="59435" y="964691"/>
                  </a:lnTo>
                  <a:lnTo>
                    <a:pt x="41147" y="920495"/>
                  </a:lnTo>
                  <a:lnTo>
                    <a:pt x="27431" y="876300"/>
                  </a:lnTo>
                  <a:lnTo>
                    <a:pt x="15239" y="830579"/>
                  </a:lnTo>
                  <a:lnTo>
                    <a:pt x="7620" y="783335"/>
                  </a:lnTo>
                  <a:lnTo>
                    <a:pt x="3047" y="736091"/>
                  </a:lnTo>
                  <a:lnTo>
                    <a:pt x="0" y="685800"/>
                  </a:lnTo>
                  <a:lnTo>
                    <a:pt x="3047" y="637031"/>
                  </a:lnTo>
                  <a:lnTo>
                    <a:pt x="7620" y="589787"/>
                  </a:lnTo>
                  <a:lnTo>
                    <a:pt x="15239" y="542543"/>
                  </a:lnTo>
                  <a:lnTo>
                    <a:pt x="27431" y="496823"/>
                  </a:lnTo>
                  <a:lnTo>
                    <a:pt x="41147" y="452628"/>
                  </a:lnTo>
                  <a:lnTo>
                    <a:pt x="59435" y="408432"/>
                  </a:lnTo>
                  <a:lnTo>
                    <a:pt x="79248" y="367284"/>
                  </a:lnTo>
                  <a:lnTo>
                    <a:pt x="102108" y="327660"/>
                  </a:lnTo>
                  <a:lnTo>
                    <a:pt x="128015" y="289559"/>
                  </a:lnTo>
                  <a:lnTo>
                    <a:pt x="155448" y="252983"/>
                  </a:lnTo>
                  <a:lnTo>
                    <a:pt x="185928" y="217931"/>
                  </a:lnTo>
                  <a:lnTo>
                    <a:pt x="217932" y="185928"/>
                  </a:lnTo>
                  <a:lnTo>
                    <a:pt x="252984" y="155448"/>
                  </a:lnTo>
                  <a:lnTo>
                    <a:pt x="289560" y="128016"/>
                  </a:lnTo>
                  <a:lnTo>
                    <a:pt x="327660" y="102108"/>
                  </a:lnTo>
                  <a:lnTo>
                    <a:pt x="367284" y="79248"/>
                  </a:lnTo>
                  <a:lnTo>
                    <a:pt x="408431" y="59436"/>
                  </a:lnTo>
                  <a:lnTo>
                    <a:pt x="452628" y="41148"/>
                  </a:lnTo>
                  <a:lnTo>
                    <a:pt x="496824" y="27432"/>
                  </a:lnTo>
                  <a:lnTo>
                    <a:pt x="542544" y="15240"/>
                  </a:lnTo>
                  <a:lnTo>
                    <a:pt x="589788" y="7620"/>
                  </a:lnTo>
                  <a:lnTo>
                    <a:pt x="637032" y="3048"/>
                  </a:lnTo>
                  <a:lnTo>
                    <a:pt x="685800" y="0"/>
                  </a:lnTo>
                  <a:lnTo>
                    <a:pt x="736092" y="3048"/>
                  </a:lnTo>
                  <a:lnTo>
                    <a:pt x="783336" y="7620"/>
                  </a:lnTo>
                  <a:lnTo>
                    <a:pt x="830580" y="15240"/>
                  </a:lnTo>
                  <a:lnTo>
                    <a:pt x="876300" y="27432"/>
                  </a:lnTo>
                  <a:lnTo>
                    <a:pt x="920495" y="41148"/>
                  </a:lnTo>
                  <a:lnTo>
                    <a:pt x="964692" y="59436"/>
                  </a:lnTo>
                  <a:lnTo>
                    <a:pt x="1005839" y="79248"/>
                  </a:lnTo>
                  <a:lnTo>
                    <a:pt x="1045463" y="102108"/>
                  </a:lnTo>
                  <a:lnTo>
                    <a:pt x="1083563" y="128016"/>
                  </a:lnTo>
                  <a:lnTo>
                    <a:pt x="1120139" y="155448"/>
                  </a:lnTo>
                  <a:lnTo>
                    <a:pt x="1155191" y="185928"/>
                  </a:lnTo>
                  <a:lnTo>
                    <a:pt x="1187195" y="217931"/>
                  </a:lnTo>
                  <a:lnTo>
                    <a:pt x="1217676" y="252983"/>
                  </a:lnTo>
                  <a:lnTo>
                    <a:pt x="1245108" y="289559"/>
                  </a:lnTo>
                  <a:lnTo>
                    <a:pt x="1271015" y="327660"/>
                  </a:lnTo>
                  <a:lnTo>
                    <a:pt x="1293876" y="367284"/>
                  </a:lnTo>
                  <a:lnTo>
                    <a:pt x="1313687" y="408432"/>
                  </a:lnTo>
                  <a:lnTo>
                    <a:pt x="1330452" y="452628"/>
                  </a:lnTo>
                  <a:lnTo>
                    <a:pt x="1345691" y="496823"/>
                  </a:lnTo>
                  <a:lnTo>
                    <a:pt x="1357883" y="542543"/>
                  </a:lnTo>
                  <a:lnTo>
                    <a:pt x="1365504" y="589787"/>
                  </a:lnTo>
                  <a:lnTo>
                    <a:pt x="1370075" y="637031"/>
                  </a:lnTo>
                  <a:lnTo>
                    <a:pt x="1371600" y="685800"/>
                  </a:lnTo>
                  <a:lnTo>
                    <a:pt x="1370075" y="736091"/>
                  </a:lnTo>
                  <a:lnTo>
                    <a:pt x="1365504" y="783335"/>
                  </a:lnTo>
                  <a:lnTo>
                    <a:pt x="1357883" y="830579"/>
                  </a:lnTo>
                  <a:lnTo>
                    <a:pt x="1345691" y="876300"/>
                  </a:lnTo>
                  <a:lnTo>
                    <a:pt x="1330452" y="920495"/>
                  </a:lnTo>
                  <a:lnTo>
                    <a:pt x="1313687" y="964691"/>
                  </a:lnTo>
                  <a:lnTo>
                    <a:pt x="1293876" y="1005839"/>
                  </a:lnTo>
                  <a:lnTo>
                    <a:pt x="1271015" y="1045464"/>
                  </a:lnTo>
                  <a:lnTo>
                    <a:pt x="1245108" y="1083564"/>
                  </a:lnTo>
                  <a:lnTo>
                    <a:pt x="1217676" y="1120139"/>
                  </a:lnTo>
                  <a:lnTo>
                    <a:pt x="1187195" y="1155191"/>
                  </a:lnTo>
                  <a:lnTo>
                    <a:pt x="1155191" y="1187195"/>
                  </a:lnTo>
                  <a:lnTo>
                    <a:pt x="1120139" y="1217675"/>
                  </a:lnTo>
                  <a:lnTo>
                    <a:pt x="1083563" y="1245108"/>
                  </a:lnTo>
                  <a:lnTo>
                    <a:pt x="1045463" y="1271016"/>
                  </a:lnTo>
                  <a:lnTo>
                    <a:pt x="1005839" y="1293875"/>
                  </a:lnTo>
                  <a:lnTo>
                    <a:pt x="964692" y="1313687"/>
                  </a:lnTo>
                  <a:lnTo>
                    <a:pt x="920495" y="1330451"/>
                  </a:lnTo>
                  <a:lnTo>
                    <a:pt x="876300" y="1345691"/>
                  </a:lnTo>
                  <a:lnTo>
                    <a:pt x="830580" y="1357883"/>
                  </a:lnTo>
                  <a:lnTo>
                    <a:pt x="783336" y="1365504"/>
                  </a:lnTo>
                  <a:lnTo>
                    <a:pt x="736092" y="1370075"/>
                  </a:lnTo>
                  <a:lnTo>
                    <a:pt x="685800" y="137160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828" y="1854707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1896" y="1380744"/>
                  </a:moveTo>
                  <a:lnTo>
                    <a:pt x="641604" y="1379220"/>
                  </a:lnTo>
                  <a:lnTo>
                    <a:pt x="592836" y="1374648"/>
                  </a:lnTo>
                  <a:lnTo>
                    <a:pt x="545592" y="1365504"/>
                  </a:lnTo>
                  <a:lnTo>
                    <a:pt x="499872" y="1354836"/>
                  </a:lnTo>
                  <a:lnTo>
                    <a:pt x="455676" y="1339596"/>
                  </a:lnTo>
                  <a:lnTo>
                    <a:pt x="411480" y="1322832"/>
                  </a:lnTo>
                  <a:lnTo>
                    <a:pt x="370332" y="1303020"/>
                  </a:lnTo>
                  <a:lnTo>
                    <a:pt x="329184" y="1278636"/>
                  </a:lnTo>
                  <a:lnTo>
                    <a:pt x="291083" y="1254252"/>
                  </a:lnTo>
                  <a:lnTo>
                    <a:pt x="254507" y="1225296"/>
                  </a:lnTo>
                  <a:lnTo>
                    <a:pt x="219456" y="1194816"/>
                  </a:lnTo>
                  <a:lnTo>
                    <a:pt x="187452" y="1162812"/>
                  </a:lnTo>
                  <a:lnTo>
                    <a:pt x="156972" y="1127760"/>
                  </a:lnTo>
                  <a:lnTo>
                    <a:pt x="128016" y="1091184"/>
                  </a:lnTo>
                  <a:lnTo>
                    <a:pt x="103632" y="1053084"/>
                  </a:lnTo>
                  <a:lnTo>
                    <a:pt x="79248" y="1011936"/>
                  </a:lnTo>
                  <a:lnTo>
                    <a:pt x="59436" y="970788"/>
                  </a:lnTo>
                  <a:lnTo>
                    <a:pt x="42672" y="926592"/>
                  </a:lnTo>
                  <a:lnTo>
                    <a:pt x="27432" y="882396"/>
                  </a:lnTo>
                  <a:lnTo>
                    <a:pt x="15240" y="836676"/>
                  </a:lnTo>
                  <a:lnTo>
                    <a:pt x="7620" y="789432"/>
                  </a:lnTo>
                  <a:lnTo>
                    <a:pt x="3048" y="740664"/>
                  </a:lnTo>
                  <a:lnTo>
                    <a:pt x="0" y="691896"/>
                  </a:lnTo>
                  <a:lnTo>
                    <a:pt x="3048" y="641604"/>
                  </a:lnTo>
                  <a:lnTo>
                    <a:pt x="7620" y="592836"/>
                  </a:lnTo>
                  <a:lnTo>
                    <a:pt x="15240" y="545592"/>
                  </a:lnTo>
                  <a:lnTo>
                    <a:pt x="27432" y="499872"/>
                  </a:lnTo>
                  <a:lnTo>
                    <a:pt x="42672" y="455676"/>
                  </a:lnTo>
                  <a:lnTo>
                    <a:pt x="59436" y="411479"/>
                  </a:lnTo>
                  <a:lnTo>
                    <a:pt x="79248" y="370332"/>
                  </a:lnTo>
                  <a:lnTo>
                    <a:pt x="102108" y="329183"/>
                  </a:lnTo>
                  <a:lnTo>
                    <a:pt x="128016" y="291083"/>
                  </a:lnTo>
                  <a:lnTo>
                    <a:pt x="156972" y="254508"/>
                  </a:lnTo>
                  <a:lnTo>
                    <a:pt x="187452" y="219456"/>
                  </a:lnTo>
                  <a:lnTo>
                    <a:pt x="219456" y="187452"/>
                  </a:lnTo>
                  <a:lnTo>
                    <a:pt x="254507" y="156971"/>
                  </a:lnTo>
                  <a:lnTo>
                    <a:pt x="291083" y="128015"/>
                  </a:lnTo>
                  <a:lnTo>
                    <a:pt x="329184" y="103632"/>
                  </a:lnTo>
                  <a:lnTo>
                    <a:pt x="368808" y="80771"/>
                  </a:lnTo>
                  <a:lnTo>
                    <a:pt x="411480" y="59435"/>
                  </a:lnTo>
                  <a:lnTo>
                    <a:pt x="455676" y="42671"/>
                  </a:lnTo>
                  <a:lnTo>
                    <a:pt x="499872" y="27431"/>
                  </a:lnTo>
                  <a:lnTo>
                    <a:pt x="545592" y="16764"/>
                  </a:lnTo>
                  <a:lnTo>
                    <a:pt x="592836" y="7620"/>
                  </a:lnTo>
                  <a:lnTo>
                    <a:pt x="641604" y="3047"/>
                  </a:lnTo>
                  <a:lnTo>
                    <a:pt x="690372" y="0"/>
                  </a:lnTo>
                  <a:lnTo>
                    <a:pt x="740664" y="3047"/>
                  </a:lnTo>
                  <a:lnTo>
                    <a:pt x="787908" y="7620"/>
                  </a:lnTo>
                  <a:lnTo>
                    <a:pt x="797356" y="9143"/>
                  </a:lnTo>
                  <a:lnTo>
                    <a:pt x="691896" y="9143"/>
                  </a:lnTo>
                  <a:lnTo>
                    <a:pt x="643127" y="12191"/>
                  </a:lnTo>
                  <a:lnTo>
                    <a:pt x="594360" y="16764"/>
                  </a:lnTo>
                  <a:lnTo>
                    <a:pt x="548639" y="24383"/>
                  </a:lnTo>
                  <a:lnTo>
                    <a:pt x="502920" y="36575"/>
                  </a:lnTo>
                  <a:lnTo>
                    <a:pt x="458724" y="50291"/>
                  </a:lnTo>
                  <a:lnTo>
                    <a:pt x="416052" y="68579"/>
                  </a:lnTo>
                  <a:lnTo>
                    <a:pt x="373380" y="88391"/>
                  </a:lnTo>
                  <a:lnTo>
                    <a:pt x="333756" y="111252"/>
                  </a:lnTo>
                  <a:lnTo>
                    <a:pt x="295656" y="135635"/>
                  </a:lnTo>
                  <a:lnTo>
                    <a:pt x="260604" y="163067"/>
                  </a:lnTo>
                  <a:lnTo>
                    <a:pt x="225552" y="193547"/>
                  </a:lnTo>
                  <a:lnTo>
                    <a:pt x="193548" y="225552"/>
                  </a:lnTo>
                  <a:lnTo>
                    <a:pt x="163068" y="260604"/>
                  </a:lnTo>
                  <a:lnTo>
                    <a:pt x="135636" y="295656"/>
                  </a:lnTo>
                  <a:lnTo>
                    <a:pt x="111252" y="333756"/>
                  </a:lnTo>
                  <a:lnTo>
                    <a:pt x="88392" y="373380"/>
                  </a:lnTo>
                  <a:lnTo>
                    <a:pt x="68580" y="414527"/>
                  </a:lnTo>
                  <a:lnTo>
                    <a:pt x="50292" y="458724"/>
                  </a:lnTo>
                  <a:lnTo>
                    <a:pt x="36576" y="502920"/>
                  </a:lnTo>
                  <a:lnTo>
                    <a:pt x="24384" y="547116"/>
                  </a:lnTo>
                  <a:lnTo>
                    <a:pt x="16764" y="594360"/>
                  </a:lnTo>
                  <a:lnTo>
                    <a:pt x="12192" y="641604"/>
                  </a:lnTo>
                  <a:lnTo>
                    <a:pt x="9144" y="690372"/>
                  </a:lnTo>
                  <a:lnTo>
                    <a:pt x="12192" y="739140"/>
                  </a:lnTo>
                  <a:lnTo>
                    <a:pt x="16764" y="787908"/>
                  </a:lnTo>
                  <a:lnTo>
                    <a:pt x="24384" y="833628"/>
                  </a:lnTo>
                  <a:lnTo>
                    <a:pt x="36576" y="879348"/>
                  </a:lnTo>
                  <a:lnTo>
                    <a:pt x="50292" y="923544"/>
                  </a:lnTo>
                  <a:lnTo>
                    <a:pt x="68580" y="966216"/>
                  </a:lnTo>
                  <a:lnTo>
                    <a:pt x="88392" y="1007364"/>
                  </a:lnTo>
                  <a:lnTo>
                    <a:pt x="111252" y="1048512"/>
                  </a:lnTo>
                  <a:lnTo>
                    <a:pt x="135636" y="1086612"/>
                  </a:lnTo>
                  <a:lnTo>
                    <a:pt x="163068" y="1121664"/>
                  </a:lnTo>
                  <a:lnTo>
                    <a:pt x="193548" y="1156716"/>
                  </a:lnTo>
                  <a:lnTo>
                    <a:pt x="225552" y="1188720"/>
                  </a:lnTo>
                  <a:lnTo>
                    <a:pt x="260604" y="1219200"/>
                  </a:lnTo>
                  <a:lnTo>
                    <a:pt x="295656" y="1246632"/>
                  </a:lnTo>
                  <a:lnTo>
                    <a:pt x="333756" y="1271016"/>
                  </a:lnTo>
                  <a:lnTo>
                    <a:pt x="373380" y="1293876"/>
                  </a:lnTo>
                  <a:lnTo>
                    <a:pt x="414528" y="1313688"/>
                  </a:lnTo>
                  <a:lnTo>
                    <a:pt x="458724" y="1331976"/>
                  </a:lnTo>
                  <a:lnTo>
                    <a:pt x="502920" y="1345692"/>
                  </a:lnTo>
                  <a:lnTo>
                    <a:pt x="547116" y="1357884"/>
                  </a:lnTo>
                  <a:lnTo>
                    <a:pt x="594360" y="1365504"/>
                  </a:lnTo>
                  <a:lnTo>
                    <a:pt x="641604" y="1370076"/>
                  </a:lnTo>
                  <a:lnTo>
                    <a:pt x="690372" y="1371600"/>
                  </a:lnTo>
                  <a:lnTo>
                    <a:pt x="805179" y="1371600"/>
                  </a:lnTo>
                  <a:lnTo>
                    <a:pt x="789431" y="1374648"/>
                  </a:lnTo>
                  <a:lnTo>
                    <a:pt x="740664" y="1379220"/>
                  </a:lnTo>
                  <a:lnTo>
                    <a:pt x="691896" y="1380744"/>
                  </a:lnTo>
                  <a:close/>
                </a:path>
                <a:path w="1381125" h="1381125">
                  <a:moveTo>
                    <a:pt x="805179" y="1371600"/>
                  </a:moveTo>
                  <a:lnTo>
                    <a:pt x="690372" y="1371600"/>
                  </a:lnTo>
                  <a:lnTo>
                    <a:pt x="739140" y="1370076"/>
                  </a:lnTo>
                  <a:lnTo>
                    <a:pt x="787908" y="1365504"/>
                  </a:lnTo>
                  <a:lnTo>
                    <a:pt x="833627" y="1357884"/>
                  </a:lnTo>
                  <a:lnTo>
                    <a:pt x="879348" y="1345692"/>
                  </a:lnTo>
                  <a:lnTo>
                    <a:pt x="923544" y="1331976"/>
                  </a:lnTo>
                  <a:lnTo>
                    <a:pt x="966216" y="1313688"/>
                  </a:lnTo>
                  <a:lnTo>
                    <a:pt x="1007364" y="1293876"/>
                  </a:lnTo>
                  <a:lnTo>
                    <a:pt x="1048512" y="1271016"/>
                  </a:lnTo>
                  <a:lnTo>
                    <a:pt x="1086612" y="1246632"/>
                  </a:lnTo>
                  <a:lnTo>
                    <a:pt x="1121664" y="1219200"/>
                  </a:lnTo>
                  <a:lnTo>
                    <a:pt x="1156716" y="1188720"/>
                  </a:lnTo>
                  <a:lnTo>
                    <a:pt x="1188720" y="1156716"/>
                  </a:lnTo>
                  <a:lnTo>
                    <a:pt x="1219200" y="1121664"/>
                  </a:lnTo>
                  <a:lnTo>
                    <a:pt x="1246632" y="1086612"/>
                  </a:lnTo>
                  <a:lnTo>
                    <a:pt x="1271016" y="1048512"/>
                  </a:lnTo>
                  <a:lnTo>
                    <a:pt x="1293876" y="1008888"/>
                  </a:lnTo>
                  <a:lnTo>
                    <a:pt x="1313688" y="966216"/>
                  </a:lnTo>
                  <a:lnTo>
                    <a:pt x="1331976" y="923544"/>
                  </a:lnTo>
                  <a:lnTo>
                    <a:pt x="1345692" y="879348"/>
                  </a:lnTo>
                  <a:lnTo>
                    <a:pt x="1357884" y="833628"/>
                  </a:lnTo>
                  <a:lnTo>
                    <a:pt x="1365504" y="787908"/>
                  </a:lnTo>
                  <a:lnTo>
                    <a:pt x="1370076" y="739140"/>
                  </a:lnTo>
                  <a:lnTo>
                    <a:pt x="1371600" y="691896"/>
                  </a:lnTo>
                  <a:lnTo>
                    <a:pt x="1370076" y="643128"/>
                  </a:lnTo>
                  <a:lnTo>
                    <a:pt x="1365504" y="594360"/>
                  </a:lnTo>
                  <a:lnTo>
                    <a:pt x="1357884" y="548640"/>
                  </a:lnTo>
                  <a:lnTo>
                    <a:pt x="1345692" y="502920"/>
                  </a:lnTo>
                  <a:lnTo>
                    <a:pt x="1331976" y="458724"/>
                  </a:lnTo>
                  <a:lnTo>
                    <a:pt x="1313688" y="416052"/>
                  </a:lnTo>
                  <a:lnTo>
                    <a:pt x="1293876" y="373380"/>
                  </a:lnTo>
                  <a:lnTo>
                    <a:pt x="1271016" y="333756"/>
                  </a:lnTo>
                  <a:lnTo>
                    <a:pt x="1246632" y="295656"/>
                  </a:lnTo>
                  <a:lnTo>
                    <a:pt x="1219200" y="260604"/>
                  </a:lnTo>
                  <a:lnTo>
                    <a:pt x="1188720" y="225552"/>
                  </a:lnTo>
                  <a:lnTo>
                    <a:pt x="1156716" y="193547"/>
                  </a:lnTo>
                  <a:lnTo>
                    <a:pt x="1121664" y="163067"/>
                  </a:lnTo>
                  <a:lnTo>
                    <a:pt x="1086612" y="135635"/>
                  </a:lnTo>
                  <a:lnTo>
                    <a:pt x="1048512" y="111252"/>
                  </a:lnTo>
                  <a:lnTo>
                    <a:pt x="1008888" y="88391"/>
                  </a:lnTo>
                  <a:lnTo>
                    <a:pt x="966216" y="68579"/>
                  </a:lnTo>
                  <a:lnTo>
                    <a:pt x="923544" y="50291"/>
                  </a:lnTo>
                  <a:lnTo>
                    <a:pt x="879348" y="36575"/>
                  </a:lnTo>
                  <a:lnTo>
                    <a:pt x="833627" y="24383"/>
                  </a:lnTo>
                  <a:lnTo>
                    <a:pt x="787908" y="16764"/>
                  </a:lnTo>
                  <a:lnTo>
                    <a:pt x="739140" y="12191"/>
                  </a:lnTo>
                  <a:lnTo>
                    <a:pt x="691896" y="9143"/>
                  </a:lnTo>
                  <a:lnTo>
                    <a:pt x="797356" y="9143"/>
                  </a:lnTo>
                  <a:lnTo>
                    <a:pt x="835152" y="15239"/>
                  </a:lnTo>
                  <a:lnTo>
                    <a:pt x="882396" y="27431"/>
                  </a:lnTo>
                  <a:lnTo>
                    <a:pt x="926592" y="42671"/>
                  </a:lnTo>
                  <a:lnTo>
                    <a:pt x="970788" y="59435"/>
                  </a:lnTo>
                  <a:lnTo>
                    <a:pt x="1011936" y="79247"/>
                  </a:lnTo>
                  <a:lnTo>
                    <a:pt x="1053084" y="102108"/>
                  </a:lnTo>
                  <a:lnTo>
                    <a:pt x="1091184" y="128015"/>
                  </a:lnTo>
                  <a:lnTo>
                    <a:pt x="1127760" y="156971"/>
                  </a:lnTo>
                  <a:lnTo>
                    <a:pt x="1162812" y="187452"/>
                  </a:lnTo>
                  <a:lnTo>
                    <a:pt x="1194816" y="219456"/>
                  </a:lnTo>
                  <a:lnTo>
                    <a:pt x="1225296" y="254508"/>
                  </a:lnTo>
                  <a:lnTo>
                    <a:pt x="1254251" y="291083"/>
                  </a:lnTo>
                  <a:lnTo>
                    <a:pt x="1278636" y="329183"/>
                  </a:lnTo>
                  <a:lnTo>
                    <a:pt x="1301496" y="370332"/>
                  </a:lnTo>
                  <a:lnTo>
                    <a:pt x="1322832" y="411479"/>
                  </a:lnTo>
                  <a:lnTo>
                    <a:pt x="1339596" y="455676"/>
                  </a:lnTo>
                  <a:lnTo>
                    <a:pt x="1354836" y="499872"/>
                  </a:lnTo>
                  <a:lnTo>
                    <a:pt x="1365504" y="545592"/>
                  </a:lnTo>
                  <a:lnTo>
                    <a:pt x="1374648" y="592836"/>
                  </a:lnTo>
                  <a:lnTo>
                    <a:pt x="1379220" y="641604"/>
                  </a:lnTo>
                  <a:lnTo>
                    <a:pt x="1380744" y="690372"/>
                  </a:lnTo>
                  <a:lnTo>
                    <a:pt x="1379220" y="740664"/>
                  </a:lnTo>
                  <a:lnTo>
                    <a:pt x="1374648" y="787908"/>
                  </a:lnTo>
                  <a:lnTo>
                    <a:pt x="1365504" y="835152"/>
                  </a:lnTo>
                  <a:lnTo>
                    <a:pt x="1354836" y="882396"/>
                  </a:lnTo>
                  <a:lnTo>
                    <a:pt x="1339596" y="926592"/>
                  </a:lnTo>
                  <a:lnTo>
                    <a:pt x="1322832" y="970788"/>
                  </a:lnTo>
                  <a:lnTo>
                    <a:pt x="1303020" y="1011936"/>
                  </a:lnTo>
                  <a:lnTo>
                    <a:pt x="1278636" y="1053084"/>
                  </a:lnTo>
                  <a:lnTo>
                    <a:pt x="1254251" y="1091184"/>
                  </a:lnTo>
                  <a:lnTo>
                    <a:pt x="1225296" y="1127760"/>
                  </a:lnTo>
                  <a:lnTo>
                    <a:pt x="1194816" y="1162812"/>
                  </a:lnTo>
                  <a:lnTo>
                    <a:pt x="1162812" y="1194816"/>
                  </a:lnTo>
                  <a:lnTo>
                    <a:pt x="1127760" y="1225296"/>
                  </a:lnTo>
                  <a:lnTo>
                    <a:pt x="1091184" y="1254252"/>
                  </a:lnTo>
                  <a:lnTo>
                    <a:pt x="1053084" y="1278636"/>
                  </a:lnTo>
                  <a:lnTo>
                    <a:pt x="1011936" y="1301496"/>
                  </a:lnTo>
                  <a:lnTo>
                    <a:pt x="970788" y="1322832"/>
                  </a:lnTo>
                  <a:lnTo>
                    <a:pt x="926592" y="1339596"/>
                  </a:lnTo>
                  <a:lnTo>
                    <a:pt x="882396" y="1354836"/>
                  </a:lnTo>
                  <a:lnTo>
                    <a:pt x="836675" y="1365504"/>
                  </a:lnTo>
                  <a:lnTo>
                    <a:pt x="805179" y="137160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2767" y="3579875"/>
              <a:ext cx="5298948" cy="12344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76692" y="2156018"/>
            <a:ext cx="4497070" cy="25539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732155">
              <a:lnSpc>
                <a:spcPts val="2510"/>
              </a:lnSpc>
              <a:spcBef>
                <a:spcPts val="49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Around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1955,</a:t>
            </a:r>
            <a:r>
              <a:rPr sz="24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Transistors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were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introduced.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11480" marR="5080">
              <a:lnSpc>
                <a:spcPct val="869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were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designed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know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FMS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(Fortran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Monitor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System)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IBMSYS.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3919" y="3480815"/>
            <a:ext cx="5905500" cy="2974975"/>
            <a:chOff x="883919" y="3480815"/>
            <a:chExt cx="5905500" cy="297497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19" y="3480815"/>
              <a:ext cx="1469135" cy="14691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1163" y="350519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1371600"/>
                  </a:moveTo>
                  <a:lnTo>
                    <a:pt x="637032" y="1370075"/>
                  </a:lnTo>
                  <a:lnTo>
                    <a:pt x="589788" y="1365504"/>
                  </a:lnTo>
                  <a:lnTo>
                    <a:pt x="542544" y="1357883"/>
                  </a:lnTo>
                  <a:lnTo>
                    <a:pt x="496824" y="1345691"/>
                  </a:lnTo>
                  <a:lnTo>
                    <a:pt x="452628" y="1330451"/>
                  </a:lnTo>
                  <a:lnTo>
                    <a:pt x="408431" y="1313687"/>
                  </a:lnTo>
                  <a:lnTo>
                    <a:pt x="367284" y="1293875"/>
                  </a:lnTo>
                  <a:lnTo>
                    <a:pt x="327660" y="1271016"/>
                  </a:lnTo>
                  <a:lnTo>
                    <a:pt x="289560" y="1245108"/>
                  </a:lnTo>
                  <a:lnTo>
                    <a:pt x="252984" y="1217675"/>
                  </a:lnTo>
                  <a:lnTo>
                    <a:pt x="217932" y="1187195"/>
                  </a:lnTo>
                  <a:lnTo>
                    <a:pt x="185928" y="1155191"/>
                  </a:lnTo>
                  <a:lnTo>
                    <a:pt x="155448" y="1120139"/>
                  </a:lnTo>
                  <a:lnTo>
                    <a:pt x="128015" y="1083564"/>
                  </a:lnTo>
                  <a:lnTo>
                    <a:pt x="102108" y="1045464"/>
                  </a:lnTo>
                  <a:lnTo>
                    <a:pt x="79248" y="1005839"/>
                  </a:lnTo>
                  <a:lnTo>
                    <a:pt x="59435" y="964691"/>
                  </a:lnTo>
                  <a:lnTo>
                    <a:pt x="41147" y="920495"/>
                  </a:lnTo>
                  <a:lnTo>
                    <a:pt x="27431" y="876300"/>
                  </a:lnTo>
                  <a:lnTo>
                    <a:pt x="15239" y="830579"/>
                  </a:lnTo>
                  <a:lnTo>
                    <a:pt x="7620" y="783335"/>
                  </a:lnTo>
                  <a:lnTo>
                    <a:pt x="3047" y="736091"/>
                  </a:lnTo>
                  <a:lnTo>
                    <a:pt x="0" y="685800"/>
                  </a:lnTo>
                  <a:lnTo>
                    <a:pt x="3047" y="637031"/>
                  </a:lnTo>
                  <a:lnTo>
                    <a:pt x="7620" y="589787"/>
                  </a:lnTo>
                  <a:lnTo>
                    <a:pt x="15239" y="542543"/>
                  </a:lnTo>
                  <a:lnTo>
                    <a:pt x="27431" y="496823"/>
                  </a:lnTo>
                  <a:lnTo>
                    <a:pt x="41147" y="452628"/>
                  </a:lnTo>
                  <a:lnTo>
                    <a:pt x="59435" y="408432"/>
                  </a:lnTo>
                  <a:lnTo>
                    <a:pt x="79248" y="367284"/>
                  </a:lnTo>
                  <a:lnTo>
                    <a:pt x="102108" y="327660"/>
                  </a:lnTo>
                  <a:lnTo>
                    <a:pt x="128015" y="289559"/>
                  </a:lnTo>
                  <a:lnTo>
                    <a:pt x="155448" y="252983"/>
                  </a:lnTo>
                  <a:lnTo>
                    <a:pt x="185928" y="217931"/>
                  </a:lnTo>
                  <a:lnTo>
                    <a:pt x="217932" y="185928"/>
                  </a:lnTo>
                  <a:lnTo>
                    <a:pt x="252984" y="155448"/>
                  </a:lnTo>
                  <a:lnTo>
                    <a:pt x="289560" y="128016"/>
                  </a:lnTo>
                  <a:lnTo>
                    <a:pt x="327660" y="102108"/>
                  </a:lnTo>
                  <a:lnTo>
                    <a:pt x="367284" y="79248"/>
                  </a:lnTo>
                  <a:lnTo>
                    <a:pt x="408431" y="59436"/>
                  </a:lnTo>
                  <a:lnTo>
                    <a:pt x="452628" y="41148"/>
                  </a:lnTo>
                  <a:lnTo>
                    <a:pt x="496824" y="27432"/>
                  </a:lnTo>
                  <a:lnTo>
                    <a:pt x="542544" y="15240"/>
                  </a:lnTo>
                  <a:lnTo>
                    <a:pt x="589788" y="7620"/>
                  </a:lnTo>
                  <a:lnTo>
                    <a:pt x="637032" y="3048"/>
                  </a:lnTo>
                  <a:lnTo>
                    <a:pt x="685800" y="0"/>
                  </a:lnTo>
                  <a:lnTo>
                    <a:pt x="736092" y="3048"/>
                  </a:lnTo>
                  <a:lnTo>
                    <a:pt x="783336" y="7620"/>
                  </a:lnTo>
                  <a:lnTo>
                    <a:pt x="830580" y="15240"/>
                  </a:lnTo>
                  <a:lnTo>
                    <a:pt x="876300" y="27432"/>
                  </a:lnTo>
                  <a:lnTo>
                    <a:pt x="920495" y="41148"/>
                  </a:lnTo>
                  <a:lnTo>
                    <a:pt x="964692" y="59436"/>
                  </a:lnTo>
                  <a:lnTo>
                    <a:pt x="1005839" y="79248"/>
                  </a:lnTo>
                  <a:lnTo>
                    <a:pt x="1045463" y="102108"/>
                  </a:lnTo>
                  <a:lnTo>
                    <a:pt x="1083563" y="128016"/>
                  </a:lnTo>
                  <a:lnTo>
                    <a:pt x="1120139" y="155448"/>
                  </a:lnTo>
                  <a:lnTo>
                    <a:pt x="1155191" y="185928"/>
                  </a:lnTo>
                  <a:lnTo>
                    <a:pt x="1187195" y="217931"/>
                  </a:lnTo>
                  <a:lnTo>
                    <a:pt x="1217676" y="252983"/>
                  </a:lnTo>
                  <a:lnTo>
                    <a:pt x="1245108" y="289559"/>
                  </a:lnTo>
                  <a:lnTo>
                    <a:pt x="1271015" y="327660"/>
                  </a:lnTo>
                  <a:lnTo>
                    <a:pt x="1293876" y="367284"/>
                  </a:lnTo>
                  <a:lnTo>
                    <a:pt x="1313687" y="408432"/>
                  </a:lnTo>
                  <a:lnTo>
                    <a:pt x="1330452" y="452628"/>
                  </a:lnTo>
                  <a:lnTo>
                    <a:pt x="1345691" y="496823"/>
                  </a:lnTo>
                  <a:lnTo>
                    <a:pt x="1357883" y="542543"/>
                  </a:lnTo>
                  <a:lnTo>
                    <a:pt x="1365504" y="589787"/>
                  </a:lnTo>
                  <a:lnTo>
                    <a:pt x="1370075" y="637031"/>
                  </a:lnTo>
                  <a:lnTo>
                    <a:pt x="1371600" y="685800"/>
                  </a:lnTo>
                  <a:lnTo>
                    <a:pt x="1370075" y="736091"/>
                  </a:lnTo>
                  <a:lnTo>
                    <a:pt x="1365504" y="783335"/>
                  </a:lnTo>
                  <a:lnTo>
                    <a:pt x="1357883" y="830579"/>
                  </a:lnTo>
                  <a:lnTo>
                    <a:pt x="1345691" y="876300"/>
                  </a:lnTo>
                  <a:lnTo>
                    <a:pt x="1330452" y="920495"/>
                  </a:lnTo>
                  <a:lnTo>
                    <a:pt x="1313687" y="964691"/>
                  </a:lnTo>
                  <a:lnTo>
                    <a:pt x="1293876" y="1005839"/>
                  </a:lnTo>
                  <a:lnTo>
                    <a:pt x="1271015" y="1045464"/>
                  </a:lnTo>
                  <a:lnTo>
                    <a:pt x="1245108" y="1083564"/>
                  </a:lnTo>
                  <a:lnTo>
                    <a:pt x="1217676" y="1120139"/>
                  </a:lnTo>
                  <a:lnTo>
                    <a:pt x="1187195" y="1155191"/>
                  </a:lnTo>
                  <a:lnTo>
                    <a:pt x="1155191" y="1187195"/>
                  </a:lnTo>
                  <a:lnTo>
                    <a:pt x="1120139" y="1217675"/>
                  </a:lnTo>
                  <a:lnTo>
                    <a:pt x="1083563" y="1245108"/>
                  </a:lnTo>
                  <a:lnTo>
                    <a:pt x="1045463" y="1271016"/>
                  </a:lnTo>
                  <a:lnTo>
                    <a:pt x="1005839" y="1293875"/>
                  </a:lnTo>
                  <a:lnTo>
                    <a:pt x="964692" y="1313687"/>
                  </a:lnTo>
                  <a:lnTo>
                    <a:pt x="920495" y="1330451"/>
                  </a:lnTo>
                  <a:lnTo>
                    <a:pt x="876300" y="1345691"/>
                  </a:lnTo>
                  <a:lnTo>
                    <a:pt x="830580" y="1357883"/>
                  </a:lnTo>
                  <a:lnTo>
                    <a:pt x="783336" y="1365504"/>
                  </a:lnTo>
                  <a:lnTo>
                    <a:pt x="736092" y="1370075"/>
                  </a:lnTo>
                  <a:lnTo>
                    <a:pt x="685800" y="137160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6591" y="3500627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1896" y="1380744"/>
                  </a:moveTo>
                  <a:lnTo>
                    <a:pt x="641604" y="1379220"/>
                  </a:lnTo>
                  <a:lnTo>
                    <a:pt x="592836" y="1374648"/>
                  </a:lnTo>
                  <a:lnTo>
                    <a:pt x="545592" y="1365504"/>
                  </a:lnTo>
                  <a:lnTo>
                    <a:pt x="499872" y="1354836"/>
                  </a:lnTo>
                  <a:lnTo>
                    <a:pt x="455676" y="1339596"/>
                  </a:lnTo>
                  <a:lnTo>
                    <a:pt x="411480" y="1322832"/>
                  </a:lnTo>
                  <a:lnTo>
                    <a:pt x="370332" y="1303020"/>
                  </a:lnTo>
                  <a:lnTo>
                    <a:pt x="329184" y="1278636"/>
                  </a:lnTo>
                  <a:lnTo>
                    <a:pt x="291083" y="1254252"/>
                  </a:lnTo>
                  <a:lnTo>
                    <a:pt x="254507" y="1225296"/>
                  </a:lnTo>
                  <a:lnTo>
                    <a:pt x="219456" y="1194816"/>
                  </a:lnTo>
                  <a:lnTo>
                    <a:pt x="187452" y="1162812"/>
                  </a:lnTo>
                  <a:lnTo>
                    <a:pt x="156972" y="1127760"/>
                  </a:lnTo>
                  <a:lnTo>
                    <a:pt x="128016" y="1091184"/>
                  </a:lnTo>
                  <a:lnTo>
                    <a:pt x="103632" y="1053084"/>
                  </a:lnTo>
                  <a:lnTo>
                    <a:pt x="79248" y="1011936"/>
                  </a:lnTo>
                  <a:lnTo>
                    <a:pt x="59436" y="970788"/>
                  </a:lnTo>
                  <a:lnTo>
                    <a:pt x="42672" y="926592"/>
                  </a:lnTo>
                  <a:lnTo>
                    <a:pt x="27432" y="882396"/>
                  </a:lnTo>
                  <a:lnTo>
                    <a:pt x="15240" y="836676"/>
                  </a:lnTo>
                  <a:lnTo>
                    <a:pt x="7620" y="789432"/>
                  </a:lnTo>
                  <a:lnTo>
                    <a:pt x="3048" y="740664"/>
                  </a:lnTo>
                  <a:lnTo>
                    <a:pt x="0" y="691896"/>
                  </a:lnTo>
                  <a:lnTo>
                    <a:pt x="3048" y="641604"/>
                  </a:lnTo>
                  <a:lnTo>
                    <a:pt x="7620" y="592836"/>
                  </a:lnTo>
                  <a:lnTo>
                    <a:pt x="15240" y="545592"/>
                  </a:lnTo>
                  <a:lnTo>
                    <a:pt x="27432" y="499872"/>
                  </a:lnTo>
                  <a:lnTo>
                    <a:pt x="42672" y="455676"/>
                  </a:lnTo>
                  <a:lnTo>
                    <a:pt x="59436" y="411479"/>
                  </a:lnTo>
                  <a:lnTo>
                    <a:pt x="79248" y="370332"/>
                  </a:lnTo>
                  <a:lnTo>
                    <a:pt x="102108" y="329183"/>
                  </a:lnTo>
                  <a:lnTo>
                    <a:pt x="128016" y="291083"/>
                  </a:lnTo>
                  <a:lnTo>
                    <a:pt x="156972" y="254508"/>
                  </a:lnTo>
                  <a:lnTo>
                    <a:pt x="187452" y="219456"/>
                  </a:lnTo>
                  <a:lnTo>
                    <a:pt x="219456" y="187452"/>
                  </a:lnTo>
                  <a:lnTo>
                    <a:pt x="254507" y="156971"/>
                  </a:lnTo>
                  <a:lnTo>
                    <a:pt x="291083" y="128015"/>
                  </a:lnTo>
                  <a:lnTo>
                    <a:pt x="329184" y="103632"/>
                  </a:lnTo>
                  <a:lnTo>
                    <a:pt x="368808" y="80771"/>
                  </a:lnTo>
                  <a:lnTo>
                    <a:pt x="411480" y="59435"/>
                  </a:lnTo>
                  <a:lnTo>
                    <a:pt x="455676" y="42671"/>
                  </a:lnTo>
                  <a:lnTo>
                    <a:pt x="499872" y="27431"/>
                  </a:lnTo>
                  <a:lnTo>
                    <a:pt x="545592" y="16764"/>
                  </a:lnTo>
                  <a:lnTo>
                    <a:pt x="592836" y="7620"/>
                  </a:lnTo>
                  <a:lnTo>
                    <a:pt x="641604" y="3047"/>
                  </a:lnTo>
                  <a:lnTo>
                    <a:pt x="690372" y="0"/>
                  </a:lnTo>
                  <a:lnTo>
                    <a:pt x="740664" y="3047"/>
                  </a:lnTo>
                  <a:lnTo>
                    <a:pt x="787908" y="7620"/>
                  </a:lnTo>
                  <a:lnTo>
                    <a:pt x="797356" y="9143"/>
                  </a:lnTo>
                  <a:lnTo>
                    <a:pt x="691896" y="9143"/>
                  </a:lnTo>
                  <a:lnTo>
                    <a:pt x="643127" y="12191"/>
                  </a:lnTo>
                  <a:lnTo>
                    <a:pt x="594360" y="16764"/>
                  </a:lnTo>
                  <a:lnTo>
                    <a:pt x="548639" y="24383"/>
                  </a:lnTo>
                  <a:lnTo>
                    <a:pt x="502920" y="36575"/>
                  </a:lnTo>
                  <a:lnTo>
                    <a:pt x="458724" y="50291"/>
                  </a:lnTo>
                  <a:lnTo>
                    <a:pt x="416052" y="68579"/>
                  </a:lnTo>
                  <a:lnTo>
                    <a:pt x="373380" y="88391"/>
                  </a:lnTo>
                  <a:lnTo>
                    <a:pt x="333756" y="111252"/>
                  </a:lnTo>
                  <a:lnTo>
                    <a:pt x="295656" y="135635"/>
                  </a:lnTo>
                  <a:lnTo>
                    <a:pt x="260604" y="163067"/>
                  </a:lnTo>
                  <a:lnTo>
                    <a:pt x="225552" y="193547"/>
                  </a:lnTo>
                  <a:lnTo>
                    <a:pt x="193548" y="225552"/>
                  </a:lnTo>
                  <a:lnTo>
                    <a:pt x="163068" y="260604"/>
                  </a:lnTo>
                  <a:lnTo>
                    <a:pt x="135636" y="295656"/>
                  </a:lnTo>
                  <a:lnTo>
                    <a:pt x="111252" y="333756"/>
                  </a:lnTo>
                  <a:lnTo>
                    <a:pt x="88392" y="373380"/>
                  </a:lnTo>
                  <a:lnTo>
                    <a:pt x="68580" y="414527"/>
                  </a:lnTo>
                  <a:lnTo>
                    <a:pt x="50292" y="458724"/>
                  </a:lnTo>
                  <a:lnTo>
                    <a:pt x="36576" y="502920"/>
                  </a:lnTo>
                  <a:lnTo>
                    <a:pt x="24384" y="547116"/>
                  </a:lnTo>
                  <a:lnTo>
                    <a:pt x="16764" y="594360"/>
                  </a:lnTo>
                  <a:lnTo>
                    <a:pt x="12192" y="641604"/>
                  </a:lnTo>
                  <a:lnTo>
                    <a:pt x="9144" y="690372"/>
                  </a:lnTo>
                  <a:lnTo>
                    <a:pt x="12192" y="739140"/>
                  </a:lnTo>
                  <a:lnTo>
                    <a:pt x="16764" y="787908"/>
                  </a:lnTo>
                  <a:lnTo>
                    <a:pt x="24384" y="833628"/>
                  </a:lnTo>
                  <a:lnTo>
                    <a:pt x="36576" y="879348"/>
                  </a:lnTo>
                  <a:lnTo>
                    <a:pt x="50292" y="923544"/>
                  </a:lnTo>
                  <a:lnTo>
                    <a:pt x="68580" y="966216"/>
                  </a:lnTo>
                  <a:lnTo>
                    <a:pt x="88392" y="1007364"/>
                  </a:lnTo>
                  <a:lnTo>
                    <a:pt x="111252" y="1048512"/>
                  </a:lnTo>
                  <a:lnTo>
                    <a:pt x="135636" y="1086612"/>
                  </a:lnTo>
                  <a:lnTo>
                    <a:pt x="163068" y="1121664"/>
                  </a:lnTo>
                  <a:lnTo>
                    <a:pt x="193548" y="1156716"/>
                  </a:lnTo>
                  <a:lnTo>
                    <a:pt x="225552" y="1188720"/>
                  </a:lnTo>
                  <a:lnTo>
                    <a:pt x="260604" y="1219200"/>
                  </a:lnTo>
                  <a:lnTo>
                    <a:pt x="295656" y="1246632"/>
                  </a:lnTo>
                  <a:lnTo>
                    <a:pt x="333756" y="1271016"/>
                  </a:lnTo>
                  <a:lnTo>
                    <a:pt x="373380" y="1293876"/>
                  </a:lnTo>
                  <a:lnTo>
                    <a:pt x="414528" y="1313688"/>
                  </a:lnTo>
                  <a:lnTo>
                    <a:pt x="458724" y="1331976"/>
                  </a:lnTo>
                  <a:lnTo>
                    <a:pt x="502920" y="1345692"/>
                  </a:lnTo>
                  <a:lnTo>
                    <a:pt x="547116" y="1357884"/>
                  </a:lnTo>
                  <a:lnTo>
                    <a:pt x="594360" y="1365504"/>
                  </a:lnTo>
                  <a:lnTo>
                    <a:pt x="641604" y="1370076"/>
                  </a:lnTo>
                  <a:lnTo>
                    <a:pt x="690372" y="1371600"/>
                  </a:lnTo>
                  <a:lnTo>
                    <a:pt x="805179" y="1371600"/>
                  </a:lnTo>
                  <a:lnTo>
                    <a:pt x="789431" y="1374648"/>
                  </a:lnTo>
                  <a:lnTo>
                    <a:pt x="740664" y="1379220"/>
                  </a:lnTo>
                  <a:lnTo>
                    <a:pt x="691896" y="1380744"/>
                  </a:lnTo>
                  <a:close/>
                </a:path>
                <a:path w="1381125" h="1381125">
                  <a:moveTo>
                    <a:pt x="805179" y="1371600"/>
                  </a:moveTo>
                  <a:lnTo>
                    <a:pt x="690372" y="1371600"/>
                  </a:lnTo>
                  <a:lnTo>
                    <a:pt x="739140" y="1370076"/>
                  </a:lnTo>
                  <a:lnTo>
                    <a:pt x="787908" y="1365504"/>
                  </a:lnTo>
                  <a:lnTo>
                    <a:pt x="833627" y="1357884"/>
                  </a:lnTo>
                  <a:lnTo>
                    <a:pt x="879348" y="1345692"/>
                  </a:lnTo>
                  <a:lnTo>
                    <a:pt x="923544" y="1331976"/>
                  </a:lnTo>
                  <a:lnTo>
                    <a:pt x="966216" y="1313688"/>
                  </a:lnTo>
                  <a:lnTo>
                    <a:pt x="1007364" y="1293876"/>
                  </a:lnTo>
                  <a:lnTo>
                    <a:pt x="1048512" y="1271016"/>
                  </a:lnTo>
                  <a:lnTo>
                    <a:pt x="1086612" y="1246632"/>
                  </a:lnTo>
                  <a:lnTo>
                    <a:pt x="1121664" y="1219200"/>
                  </a:lnTo>
                  <a:lnTo>
                    <a:pt x="1156716" y="1188720"/>
                  </a:lnTo>
                  <a:lnTo>
                    <a:pt x="1188720" y="1156716"/>
                  </a:lnTo>
                  <a:lnTo>
                    <a:pt x="1219200" y="1121664"/>
                  </a:lnTo>
                  <a:lnTo>
                    <a:pt x="1246632" y="1086612"/>
                  </a:lnTo>
                  <a:lnTo>
                    <a:pt x="1271016" y="1048512"/>
                  </a:lnTo>
                  <a:lnTo>
                    <a:pt x="1293876" y="1008888"/>
                  </a:lnTo>
                  <a:lnTo>
                    <a:pt x="1313688" y="966216"/>
                  </a:lnTo>
                  <a:lnTo>
                    <a:pt x="1331976" y="923544"/>
                  </a:lnTo>
                  <a:lnTo>
                    <a:pt x="1345692" y="879348"/>
                  </a:lnTo>
                  <a:lnTo>
                    <a:pt x="1357884" y="833628"/>
                  </a:lnTo>
                  <a:lnTo>
                    <a:pt x="1365504" y="787908"/>
                  </a:lnTo>
                  <a:lnTo>
                    <a:pt x="1370076" y="739140"/>
                  </a:lnTo>
                  <a:lnTo>
                    <a:pt x="1371600" y="691896"/>
                  </a:lnTo>
                  <a:lnTo>
                    <a:pt x="1370076" y="643128"/>
                  </a:lnTo>
                  <a:lnTo>
                    <a:pt x="1365504" y="594360"/>
                  </a:lnTo>
                  <a:lnTo>
                    <a:pt x="1357884" y="548640"/>
                  </a:lnTo>
                  <a:lnTo>
                    <a:pt x="1345692" y="502920"/>
                  </a:lnTo>
                  <a:lnTo>
                    <a:pt x="1331976" y="458724"/>
                  </a:lnTo>
                  <a:lnTo>
                    <a:pt x="1313688" y="416052"/>
                  </a:lnTo>
                  <a:lnTo>
                    <a:pt x="1293876" y="373380"/>
                  </a:lnTo>
                  <a:lnTo>
                    <a:pt x="1271016" y="333756"/>
                  </a:lnTo>
                  <a:lnTo>
                    <a:pt x="1246632" y="295656"/>
                  </a:lnTo>
                  <a:lnTo>
                    <a:pt x="1219200" y="260604"/>
                  </a:lnTo>
                  <a:lnTo>
                    <a:pt x="1188720" y="225552"/>
                  </a:lnTo>
                  <a:lnTo>
                    <a:pt x="1156716" y="193547"/>
                  </a:lnTo>
                  <a:lnTo>
                    <a:pt x="1121664" y="163067"/>
                  </a:lnTo>
                  <a:lnTo>
                    <a:pt x="1086612" y="135635"/>
                  </a:lnTo>
                  <a:lnTo>
                    <a:pt x="1048512" y="111252"/>
                  </a:lnTo>
                  <a:lnTo>
                    <a:pt x="1008888" y="88391"/>
                  </a:lnTo>
                  <a:lnTo>
                    <a:pt x="966216" y="68579"/>
                  </a:lnTo>
                  <a:lnTo>
                    <a:pt x="923544" y="50291"/>
                  </a:lnTo>
                  <a:lnTo>
                    <a:pt x="879348" y="36575"/>
                  </a:lnTo>
                  <a:lnTo>
                    <a:pt x="833627" y="24383"/>
                  </a:lnTo>
                  <a:lnTo>
                    <a:pt x="787908" y="16764"/>
                  </a:lnTo>
                  <a:lnTo>
                    <a:pt x="739140" y="12191"/>
                  </a:lnTo>
                  <a:lnTo>
                    <a:pt x="691896" y="9143"/>
                  </a:lnTo>
                  <a:lnTo>
                    <a:pt x="797356" y="9143"/>
                  </a:lnTo>
                  <a:lnTo>
                    <a:pt x="835152" y="15239"/>
                  </a:lnTo>
                  <a:lnTo>
                    <a:pt x="882396" y="27431"/>
                  </a:lnTo>
                  <a:lnTo>
                    <a:pt x="926592" y="42671"/>
                  </a:lnTo>
                  <a:lnTo>
                    <a:pt x="970788" y="59435"/>
                  </a:lnTo>
                  <a:lnTo>
                    <a:pt x="1011936" y="79247"/>
                  </a:lnTo>
                  <a:lnTo>
                    <a:pt x="1053084" y="102108"/>
                  </a:lnTo>
                  <a:lnTo>
                    <a:pt x="1091184" y="128015"/>
                  </a:lnTo>
                  <a:lnTo>
                    <a:pt x="1127760" y="156971"/>
                  </a:lnTo>
                  <a:lnTo>
                    <a:pt x="1162812" y="187452"/>
                  </a:lnTo>
                  <a:lnTo>
                    <a:pt x="1194816" y="219456"/>
                  </a:lnTo>
                  <a:lnTo>
                    <a:pt x="1225296" y="254508"/>
                  </a:lnTo>
                  <a:lnTo>
                    <a:pt x="1254251" y="291083"/>
                  </a:lnTo>
                  <a:lnTo>
                    <a:pt x="1278636" y="329183"/>
                  </a:lnTo>
                  <a:lnTo>
                    <a:pt x="1301496" y="370332"/>
                  </a:lnTo>
                  <a:lnTo>
                    <a:pt x="1322832" y="411479"/>
                  </a:lnTo>
                  <a:lnTo>
                    <a:pt x="1339596" y="455676"/>
                  </a:lnTo>
                  <a:lnTo>
                    <a:pt x="1354836" y="499872"/>
                  </a:lnTo>
                  <a:lnTo>
                    <a:pt x="1365504" y="545592"/>
                  </a:lnTo>
                  <a:lnTo>
                    <a:pt x="1374648" y="592836"/>
                  </a:lnTo>
                  <a:lnTo>
                    <a:pt x="1379220" y="641604"/>
                  </a:lnTo>
                  <a:lnTo>
                    <a:pt x="1380744" y="690372"/>
                  </a:lnTo>
                  <a:lnTo>
                    <a:pt x="1379220" y="740664"/>
                  </a:lnTo>
                  <a:lnTo>
                    <a:pt x="1374648" y="787908"/>
                  </a:lnTo>
                  <a:lnTo>
                    <a:pt x="1365504" y="835152"/>
                  </a:lnTo>
                  <a:lnTo>
                    <a:pt x="1354836" y="882396"/>
                  </a:lnTo>
                  <a:lnTo>
                    <a:pt x="1339596" y="926592"/>
                  </a:lnTo>
                  <a:lnTo>
                    <a:pt x="1322832" y="970788"/>
                  </a:lnTo>
                  <a:lnTo>
                    <a:pt x="1303020" y="1011936"/>
                  </a:lnTo>
                  <a:lnTo>
                    <a:pt x="1278636" y="1053084"/>
                  </a:lnTo>
                  <a:lnTo>
                    <a:pt x="1254251" y="1091184"/>
                  </a:lnTo>
                  <a:lnTo>
                    <a:pt x="1225296" y="1127760"/>
                  </a:lnTo>
                  <a:lnTo>
                    <a:pt x="1194816" y="1162812"/>
                  </a:lnTo>
                  <a:lnTo>
                    <a:pt x="1162812" y="1194816"/>
                  </a:lnTo>
                  <a:lnTo>
                    <a:pt x="1127760" y="1225296"/>
                  </a:lnTo>
                  <a:lnTo>
                    <a:pt x="1091184" y="1254252"/>
                  </a:lnTo>
                  <a:lnTo>
                    <a:pt x="1053084" y="1278636"/>
                  </a:lnTo>
                  <a:lnTo>
                    <a:pt x="1011936" y="1301496"/>
                  </a:lnTo>
                  <a:lnTo>
                    <a:pt x="970788" y="1322832"/>
                  </a:lnTo>
                  <a:lnTo>
                    <a:pt x="926592" y="1339596"/>
                  </a:lnTo>
                  <a:lnTo>
                    <a:pt x="882396" y="1354836"/>
                  </a:lnTo>
                  <a:lnTo>
                    <a:pt x="836675" y="1365504"/>
                  </a:lnTo>
                  <a:lnTo>
                    <a:pt x="805179" y="137160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003" y="5266944"/>
              <a:ext cx="5614415" cy="118871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076692" y="5447789"/>
            <a:ext cx="4363085" cy="7099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490"/>
              </a:spcBef>
              <a:tabLst>
                <a:tab pos="156654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 assembly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language. 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FORTRAN	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level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language.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680" y="1981200"/>
            <a:ext cx="8923020" cy="4615180"/>
            <a:chOff x="487680" y="1981200"/>
            <a:chExt cx="8923020" cy="461518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680" y="5126735"/>
              <a:ext cx="1469136" cy="14691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3400" y="515111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1371600"/>
                  </a:moveTo>
                  <a:lnTo>
                    <a:pt x="637032" y="1370075"/>
                  </a:lnTo>
                  <a:lnTo>
                    <a:pt x="589788" y="1365504"/>
                  </a:lnTo>
                  <a:lnTo>
                    <a:pt x="542544" y="1357883"/>
                  </a:lnTo>
                  <a:lnTo>
                    <a:pt x="496824" y="1345691"/>
                  </a:lnTo>
                  <a:lnTo>
                    <a:pt x="452628" y="1330451"/>
                  </a:lnTo>
                  <a:lnTo>
                    <a:pt x="408431" y="1313687"/>
                  </a:lnTo>
                  <a:lnTo>
                    <a:pt x="367284" y="1293875"/>
                  </a:lnTo>
                  <a:lnTo>
                    <a:pt x="327660" y="1271016"/>
                  </a:lnTo>
                  <a:lnTo>
                    <a:pt x="289560" y="1245108"/>
                  </a:lnTo>
                  <a:lnTo>
                    <a:pt x="252984" y="1217675"/>
                  </a:lnTo>
                  <a:lnTo>
                    <a:pt x="217932" y="1187195"/>
                  </a:lnTo>
                  <a:lnTo>
                    <a:pt x="185928" y="1155191"/>
                  </a:lnTo>
                  <a:lnTo>
                    <a:pt x="155448" y="1120139"/>
                  </a:lnTo>
                  <a:lnTo>
                    <a:pt x="128015" y="1083564"/>
                  </a:lnTo>
                  <a:lnTo>
                    <a:pt x="102108" y="1045464"/>
                  </a:lnTo>
                  <a:lnTo>
                    <a:pt x="79248" y="1005839"/>
                  </a:lnTo>
                  <a:lnTo>
                    <a:pt x="59435" y="964691"/>
                  </a:lnTo>
                  <a:lnTo>
                    <a:pt x="41147" y="920495"/>
                  </a:lnTo>
                  <a:lnTo>
                    <a:pt x="27431" y="876300"/>
                  </a:lnTo>
                  <a:lnTo>
                    <a:pt x="15239" y="830579"/>
                  </a:lnTo>
                  <a:lnTo>
                    <a:pt x="7620" y="783335"/>
                  </a:lnTo>
                  <a:lnTo>
                    <a:pt x="3047" y="736091"/>
                  </a:lnTo>
                  <a:lnTo>
                    <a:pt x="0" y="685800"/>
                  </a:lnTo>
                  <a:lnTo>
                    <a:pt x="3047" y="637031"/>
                  </a:lnTo>
                  <a:lnTo>
                    <a:pt x="7620" y="589787"/>
                  </a:lnTo>
                  <a:lnTo>
                    <a:pt x="15239" y="542543"/>
                  </a:lnTo>
                  <a:lnTo>
                    <a:pt x="27431" y="496823"/>
                  </a:lnTo>
                  <a:lnTo>
                    <a:pt x="41147" y="452628"/>
                  </a:lnTo>
                  <a:lnTo>
                    <a:pt x="59435" y="408432"/>
                  </a:lnTo>
                  <a:lnTo>
                    <a:pt x="79248" y="367284"/>
                  </a:lnTo>
                  <a:lnTo>
                    <a:pt x="102108" y="327660"/>
                  </a:lnTo>
                  <a:lnTo>
                    <a:pt x="128015" y="289559"/>
                  </a:lnTo>
                  <a:lnTo>
                    <a:pt x="155448" y="252983"/>
                  </a:lnTo>
                  <a:lnTo>
                    <a:pt x="185928" y="217931"/>
                  </a:lnTo>
                  <a:lnTo>
                    <a:pt x="217932" y="185928"/>
                  </a:lnTo>
                  <a:lnTo>
                    <a:pt x="252984" y="155448"/>
                  </a:lnTo>
                  <a:lnTo>
                    <a:pt x="289560" y="128016"/>
                  </a:lnTo>
                  <a:lnTo>
                    <a:pt x="327660" y="102108"/>
                  </a:lnTo>
                  <a:lnTo>
                    <a:pt x="367284" y="79248"/>
                  </a:lnTo>
                  <a:lnTo>
                    <a:pt x="408431" y="59436"/>
                  </a:lnTo>
                  <a:lnTo>
                    <a:pt x="452628" y="41148"/>
                  </a:lnTo>
                  <a:lnTo>
                    <a:pt x="496824" y="27432"/>
                  </a:lnTo>
                  <a:lnTo>
                    <a:pt x="542544" y="15240"/>
                  </a:lnTo>
                  <a:lnTo>
                    <a:pt x="589788" y="7620"/>
                  </a:lnTo>
                  <a:lnTo>
                    <a:pt x="637032" y="3048"/>
                  </a:lnTo>
                  <a:lnTo>
                    <a:pt x="685800" y="0"/>
                  </a:lnTo>
                  <a:lnTo>
                    <a:pt x="736092" y="3048"/>
                  </a:lnTo>
                  <a:lnTo>
                    <a:pt x="783336" y="7620"/>
                  </a:lnTo>
                  <a:lnTo>
                    <a:pt x="830580" y="15240"/>
                  </a:lnTo>
                  <a:lnTo>
                    <a:pt x="876300" y="27432"/>
                  </a:lnTo>
                  <a:lnTo>
                    <a:pt x="920495" y="41148"/>
                  </a:lnTo>
                  <a:lnTo>
                    <a:pt x="964692" y="59436"/>
                  </a:lnTo>
                  <a:lnTo>
                    <a:pt x="1005839" y="79248"/>
                  </a:lnTo>
                  <a:lnTo>
                    <a:pt x="1045463" y="102108"/>
                  </a:lnTo>
                  <a:lnTo>
                    <a:pt x="1083563" y="128016"/>
                  </a:lnTo>
                  <a:lnTo>
                    <a:pt x="1120139" y="155448"/>
                  </a:lnTo>
                  <a:lnTo>
                    <a:pt x="1155191" y="185928"/>
                  </a:lnTo>
                  <a:lnTo>
                    <a:pt x="1187195" y="217931"/>
                  </a:lnTo>
                  <a:lnTo>
                    <a:pt x="1217676" y="252983"/>
                  </a:lnTo>
                  <a:lnTo>
                    <a:pt x="1245108" y="289559"/>
                  </a:lnTo>
                  <a:lnTo>
                    <a:pt x="1271015" y="327660"/>
                  </a:lnTo>
                  <a:lnTo>
                    <a:pt x="1293876" y="367284"/>
                  </a:lnTo>
                  <a:lnTo>
                    <a:pt x="1313687" y="408432"/>
                  </a:lnTo>
                  <a:lnTo>
                    <a:pt x="1330452" y="452628"/>
                  </a:lnTo>
                  <a:lnTo>
                    <a:pt x="1345691" y="496823"/>
                  </a:lnTo>
                  <a:lnTo>
                    <a:pt x="1357883" y="542543"/>
                  </a:lnTo>
                  <a:lnTo>
                    <a:pt x="1365504" y="589787"/>
                  </a:lnTo>
                  <a:lnTo>
                    <a:pt x="1370075" y="637031"/>
                  </a:lnTo>
                  <a:lnTo>
                    <a:pt x="1371600" y="685800"/>
                  </a:lnTo>
                  <a:lnTo>
                    <a:pt x="1370075" y="736091"/>
                  </a:lnTo>
                  <a:lnTo>
                    <a:pt x="1365504" y="783335"/>
                  </a:lnTo>
                  <a:lnTo>
                    <a:pt x="1357883" y="830579"/>
                  </a:lnTo>
                  <a:lnTo>
                    <a:pt x="1345691" y="876300"/>
                  </a:lnTo>
                  <a:lnTo>
                    <a:pt x="1330452" y="920495"/>
                  </a:lnTo>
                  <a:lnTo>
                    <a:pt x="1313687" y="964691"/>
                  </a:lnTo>
                  <a:lnTo>
                    <a:pt x="1293876" y="1005839"/>
                  </a:lnTo>
                  <a:lnTo>
                    <a:pt x="1271015" y="1045464"/>
                  </a:lnTo>
                  <a:lnTo>
                    <a:pt x="1245108" y="1083564"/>
                  </a:lnTo>
                  <a:lnTo>
                    <a:pt x="1217676" y="1120139"/>
                  </a:lnTo>
                  <a:lnTo>
                    <a:pt x="1187195" y="1155191"/>
                  </a:lnTo>
                  <a:lnTo>
                    <a:pt x="1155191" y="1187195"/>
                  </a:lnTo>
                  <a:lnTo>
                    <a:pt x="1120139" y="1217675"/>
                  </a:lnTo>
                  <a:lnTo>
                    <a:pt x="1083563" y="1245108"/>
                  </a:lnTo>
                  <a:lnTo>
                    <a:pt x="1045463" y="1271016"/>
                  </a:lnTo>
                  <a:lnTo>
                    <a:pt x="1005839" y="1293875"/>
                  </a:lnTo>
                  <a:lnTo>
                    <a:pt x="964692" y="1313687"/>
                  </a:lnTo>
                  <a:lnTo>
                    <a:pt x="920495" y="1330451"/>
                  </a:lnTo>
                  <a:lnTo>
                    <a:pt x="876300" y="1345691"/>
                  </a:lnTo>
                  <a:lnTo>
                    <a:pt x="830580" y="1357883"/>
                  </a:lnTo>
                  <a:lnTo>
                    <a:pt x="783336" y="1365504"/>
                  </a:lnTo>
                  <a:lnTo>
                    <a:pt x="736092" y="1370075"/>
                  </a:lnTo>
                  <a:lnTo>
                    <a:pt x="685800" y="137160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8828" y="5146548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1896" y="1380744"/>
                  </a:moveTo>
                  <a:lnTo>
                    <a:pt x="641604" y="1379220"/>
                  </a:lnTo>
                  <a:lnTo>
                    <a:pt x="592836" y="1374648"/>
                  </a:lnTo>
                  <a:lnTo>
                    <a:pt x="545592" y="1365504"/>
                  </a:lnTo>
                  <a:lnTo>
                    <a:pt x="499872" y="1354836"/>
                  </a:lnTo>
                  <a:lnTo>
                    <a:pt x="455676" y="1339596"/>
                  </a:lnTo>
                  <a:lnTo>
                    <a:pt x="411480" y="1322832"/>
                  </a:lnTo>
                  <a:lnTo>
                    <a:pt x="370332" y="1303020"/>
                  </a:lnTo>
                  <a:lnTo>
                    <a:pt x="329184" y="1278636"/>
                  </a:lnTo>
                  <a:lnTo>
                    <a:pt x="291083" y="1254252"/>
                  </a:lnTo>
                  <a:lnTo>
                    <a:pt x="254507" y="1225296"/>
                  </a:lnTo>
                  <a:lnTo>
                    <a:pt x="219456" y="1194816"/>
                  </a:lnTo>
                  <a:lnTo>
                    <a:pt x="187452" y="1162812"/>
                  </a:lnTo>
                  <a:lnTo>
                    <a:pt x="156972" y="1127760"/>
                  </a:lnTo>
                  <a:lnTo>
                    <a:pt x="128016" y="1091184"/>
                  </a:lnTo>
                  <a:lnTo>
                    <a:pt x="103632" y="1053084"/>
                  </a:lnTo>
                  <a:lnTo>
                    <a:pt x="79248" y="1011936"/>
                  </a:lnTo>
                  <a:lnTo>
                    <a:pt x="59436" y="970788"/>
                  </a:lnTo>
                  <a:lnTo>
                    <a:pt x="42672" y="926592"/>
                  </a:lnTo>
                  <a:lnTo>
                    <a:pt x="27432" y="882396"/>
                  </a:lnTo>
                  <a:lnTo>
                    <a:pt x="15240" y="836676"/>
                  </a:lnTo>
                  <a:lnTo>
                    <a:pt x="7620" y="789432"/>
                  </a:lnTo>
                  <a:lnTo>
                    <a:pt x="3048" y="740664"/>
                  </a:lnTo>
                  <a:lnTo>
                    <a:pt x="0" y="691896"/>
                  </a:lnTo>
                  <a:lnTo>
                    <a:pt x="3048" y="641604"/>
                  </a:lnTo>
                  <a:lnTo>
                    <a:pt x="7620" y="592836"/>
                  </a:lnTo>
                  <a:lnTo>
                    <a:pt x="15240" y="545592"/>
                  </a:lnTo>
                  <a:lnTo>
                    <a:pt x="27432" y="499872"/>
                  </a:lnTo>
                  <a:lnTo>
                    <a:pt x="42672" y="455676"/>
                  </a:lnTo>
                  <a:lnTo>
                    <a:pt x="59436" y="411479"/>
                  </a:lnTo>
                  <a:lnTo>
                    <a:pt x="79248" y="370332"/>
                  </a:lnTo>
                  <a:lnTo>
                    <a:pt x="102108" y="329183"/>
                  </a:lnTo>
                  <a:lnTo>
                    <a:pt x="128016" y="291083"/>
                  </a:lnTo>
                  <a:lnTo>
                    <a:pt x="156972" y="254508"/>
                  </a:lnTo>
                  <a:lnTo>
                    <a:pt x="187452" y="219456"/>
                  </a:lnTo>
                  <a:lnTo>
                    <a:pt x="219456" y="187452"/>
                  </a:lnTo>
                  <a:lnTo>
                    <a:pt x="254507" y="156971"/>
                  </a:lnTo>
                  <a:lnTo>
                    <a:pt x="291083" y="128015"/>
                  </a:lnTo>
                  <a:lnTo>
                    <a:pt x="329184" y="103632"/>
                  </a:lnTo>
                  <a:lnTo>
                    <a:pt x="368808" y="80771"/>
                  </a:lnTo>
                  <a:lnTo>
                    <a:pt x="411480" y="59435"/>
                  </a:lnTo>
                  <a:lnTo>
                    <a:pt x="455676" y="42671"/>
                  </a:lnTo>
                  <a:lnTo>
                    <a:pt x="499872" y="27431"/>
                  </a:lnTo>
                  <a:lnTo>
                    <a:pt x="545592" y="16764"/>
                  </a:lnTo>
                  <a:lnTo>
                    <a:pt x="592836" y="7620"/>
                  </a:lnTo>
                  <a:lnTo>
                    <a:pt x="641604" y="3047"/>
                  </a:lnTo>
                  <a:lnTo>
                    <a:pt x="690372" y="0"/>
                  </a:lnTo>
                  <a:lnTo>
                    <a:pt x="740664" y="3047"/>
                  </a:lnTo>
                  <a:lnTo>
                    <a:pt x="787908" y="7620"/>
                  </a:lnTo>
                  <a:lnTo>
                    <a:pt x="797356" y="9143"/>
                  </a:lnTo>
                  <a:lnTo>
                    <a:pt x="691896" y="9143"/>
                  </a:lnTo>
                  <a:lnTo>
                    <a:pt x="643127" y="12191"/>
                  </a:lnTo>
                  <a:lnTo>
                    <a:pt x="594360" y="16764"/>
                  </a:lnTo>
                  <a:lnTo>
                    <a:pt x="548639" y="24383"/>
                  </a:lnTo>
                  <a:lnTo>
                    <a:pt x="502920" y="36575"/>
                  </a:lnTo>
                  <a:lnTo>
                    <a:pt x="458724" y="50291"/>
                  </a:lnTo>
                  <a:lnTo>
                    <a:pt x="416052" y="68579"/>
                  </a:lnTo>
                  <a:lnTo>
                    <a:pt x="373380" y="88391"/>
                  </a:lnTo>
                  <a:lnTo>
                    <a:pt x="333756" y="111252"/>
                  </a:lnTo>
                  <a:lnTo>
                    <a:pt x="295656" y="135635"/>
                  </a:lnTo>
                  <a:lnTo>
                    <a:pt x="260604" y="163067"/>
                  </a:lnTo>
                  <a:lnTo>
                    <a:pt x="225552" y="193547"/>
                  </a:lnTo>
                  <a:lnTo>
                    <a:pt x="193548" y="225552"/>
                  </a:lnTo>
                  <a:lnTo>
                    <a:pt x="163068" y="260604"/>
                  </a:lnTo>
                  <a:lnTo>
                    <a:pt x="135636" y="295656"/>
                  </a:lnTo>
                  <a:lnTo>
                    <a:pt x="111252" y="333756"/>
                  </a:lnTo>
                  <a:lnTo>
                    <a:pt x="88392" y="373380"/>
                  </a:lnTo>
                  <a:lnTo>
                    <a:pt x="68580" y="414527"/>
                  </a:lnTo>
                  <a:lnTo>
                    <a:pt x="50292" y="458724"/>
                  </a:lnTo>
                  <a:lnTo>
                    <a:pt x="36576" y="502920"/>
                  </a:lnTo>
                  <a:lnTo>
                    <a:pt x="24384" y="547116"/>
                  </a:lnTo>
                  <a:lnTo>
                    <a:pt x="16764" y="594360"/>
                  </a:lnTo>
                  <a:lnTo>
                    <a:pt x="12192" y="641604"/>
                  </a:lnTo>
                  <a:lnTo>
                    <a:pt x="9144" y="690372"/>
                  </a:lnTo>
                  <a:lnTo>
                    <a:pt x="12192" y="739140"/>
                  </a:lnTo>
                  <a:lnTo>
                    <a:pt x="16764" y="787908"/>
                  </a:lnTo>
                  <a:lnTo>
                    <a:pt x="24384" y="833628"/>
                  </a:lnTo>
                  <a:lnTo>
                    <a:pt x="36576" y="879348"/>
                  </a:lnTo>
                  <a:lnTo>
                    <a:pt x="50292" y="923544"/>
                  </a:lnTo>
                  <a:lnTo>
                    <a:pt x="68580" y="966216"/>
                  </a:lnTo>
                  <a:lnTo>
                    <a:pt x="88392" y="1007364"/>
                  </a:lnTo>
                  <a:lnTo>
                    <a:pt x="111252" y="1048512"/>
                  </a:lnTo>
                  <a:lnTo>
                    <a:pt x="135636" y="1086612"/>
                  </a:lnTo>
                  <a:lnTo>
                    <a:pt x="163068" y="1121664"/>
                  </a:lnTo>
                  <a:lnTo>
                    <a:pt x="193548" y="1156716"/>
                  </a:lnTo>
                  <a:lnTo>
                    <a:pt x="225552" y="1188720"/>
                  </a:lnTo>
                  <a:lnTo>
                    <a:pt x="260604" y="1219200"/>
                  </a:lnTo>
                  <a:lnTo>
                    <a:pt x="295656" y="1246632"/>
                  </a:lnTo>
                  <a:lnTo>
                    <a:pt x="333756" y="1271016"/>
                  </a:lnTo>
                  <a:lnTo>
                    <a:pt x="373380" y="1293876"/>
                  </a:lnTo>
                  <a:lnTo>
                    <a:pt x="414528" y="1313688"/>
                  </a:lnTo>
                  <a:lnTo>
                    <a:pt x="458724" y="1331976"/>
                  </a:lnTo>
                  <a:lnTo>
                    <a:pt x="502920" y="1345692"/>
                  </a:lnTo>
                  <a:lnTo>
                    <a:pt x="547116" y="1357884"/>
                  </a:lnTo>
                  <a:lnTo>
                    <a:pt x="594360" y="1365504"/>
                  </a:lnTo>
                  <a:lnTo>
                    <a:pt x="641604" y="1370076"/>
                  </a:lnTo>
                  <a:lnTo>
                    <a:pt x="690372" y="1371600"/>
                  </a:lnTo>
                  <a:lnTo>
                    <a:pt x="805179" y="1371600"/>
                  </a:lnTo>
                  <a:lnTo>
                    <a:pt x="789431" y="1374648"/>
                  </a:lnTo>
                  <a:lnTo>
                    <a:pt x="740664" y="1379220"/>
                  </a:lnTo>
                  <a:lnTo>
                    <a:pt x="691896" y="1380744"/>
                  </a:lnTo>
                  <a:close/>
                </a:path>
                <a:path w="1381125" h="1381125">
                  <a:moveTo>
                    <a:pt x="805179" y="1371600"/>
                  </a:moveTo>
                  <a:lnTo>
                    <a:pt x="690372" y="1371600"/>
                  </a:lnTo>
                  <a:lnTo>
                    <a:pt x="739140" y="1370076"/>
                  </a:lnTo>
                  <a:lnTo>
                    <a:pt x="787908" y="1365504"/>
                  </a:lnTo>
                  <a:lnTo>
                    <a:pt x="833627" y="1357884"/>
                  </a:lnTo>
                  <a:lnTo>
                    <a:pt x="879348" y="1345692"/>
                  </a:lnTo>
                  <a:lnTo>
                    <a:pt x="923544" y="1331976"/>
                  </a:lnTo>
                  <a:lnTo>
                    <a:pt x="966216" y="1313688"/>
                  </a:lnTo>
                  <a:lnTo>
                    <a:pt x="1007364" y="1293876"/>
                  </a:lnTo>
                  <a:lnTo>
                    <a:pt x="1048512" y="1271016"/>
                  </a:lnTo>
                  <a:lnTo>
                    <a:pt x="1086612" y="1246632"/>
                  </a:lnTo>
                  <a:lnTo>
                    <a:pt x="1121664" y="1219200"/>
                  </a:lnTo>
                  <a:lnTo>
                    <a:pt x="1156716" y="1188720"/>
                  </a:lnTo>
                  <a:lnTo>
                    <a:pt x="1188720" y="1156716"/>
                  </a:lnTo>
                  <a:lnTo>
                    <a:pt x="1219200" y="1121664"/>
                  </a:lnTo>
                  <a:lnTo>
                    <a:pt x="1246632" y="1086612"/>
                  </a:lnTo>
                  <a:lnTo>
                    <a:pt x="1271016" y="1048512"/>
                  </a:lnTo>
                  <a:lnTo>
                    <a:pt x="1293876" y="1008888"/>
                  </a:lnTo>
                  <a:lnTo>
                    <a:pt x="1313688" y="966216"/>
                  </a:lnTo>
                  <a:lnTo>
                    <a:pt x="1331976" y="923544"/>
                  </a:lnTo>
                  <a:lnTo>
                    <a:pt x="1345692" y="879348"/>
                  </a:lnTo>
                  <a:lnTo>
                    <a:pt x="1357884" y="833628"/>
                  </a:lnTo>
                  <a:lnTo>
                    <a:pt x="1365504" y="787908"/>
                  </a:lnTo>
                  <a:lnTo>
                    <a:pt x="1370076" y="739140"/>
                  </a:lnTo>
                  <a:lnTo>
                    <a:pt x="1371600" y="691896"/>
                  </a:lnTo>
                  <a:lnTo>
                    <a:pt x="1370076" y="643128"/>
                  </a:lnTo>
                  <a:lnTo>
                    <a:pt x="1365504" y="594360"/>
                  </a:lnTo>
                  <a:lnTo>
                    <a:pt x="1357884" y="548640"/>
                  </a:lnTo>
                  <a:lnTo>
                    <a:pt x="1345692" y="502920"/>
                  </a:lnTo>
                  <a:lnTo>
                    <a:pt x="1331976" y="458724"/>
                  </a:lnTo>
                  <a:lnTo>
                    <a:pt x="1313688" y="416052"/>
                  </a:lnTo>
                  <a:lnTo>
                    <a:pt x="1293876" y="373380"/>
                  </a:lnTo>
                  <a:lnTo>
                    <a:pt x="1271016" y="333756"/>
                  </a:lnTo>
                  <a:lnTo>
                    <a:pt x="1246632" y="295656"/>
                  </a:lnTo>
                  <a:lnTo>
                    <a:pt x="1219200" y="260604"/>
                  </a:lnTo>
                  <a:lnTo>
                    <a:pt x="1188720" y="225552"/>
                  </a:lnTo>
                  <a:lnTo>
                    <a:pt x="1156716" y="193547"/>
                  </a:lnTo>
                  <a:lnTo>
                    <a:pt x="1121664" y="163067"/>
                  </a:lnTo>
                  <a:lnTo>
                    <a:pt x="1086612" y="135635"/>
                  </a:lnTo>
                  <a:lnTo>
                    <a:pt x="1048512" y="111252"/>
                  </a:lnTo>
                  <a:lnTo>
                    <a:pt x="1008888" y="88391"/>
                  </a:lnTo>
                  <a:lnTo>
                    <a:pt x="966216" y="68579"/>
                  </a:lnTo>
                  <a:lnTo>
                    <a:pt x="923544" y="50291"/>
                  </a:lnTo>
                  <a:lnTo>
                    <a:pt x="879348" y="36575"/>
                  </a:lnTo>
                  <a:lnTo>
                    <a:pt x="833627" y="24383"/>
                  </a:lnTo>
                  <a:lnTo>
                    <a:pt x="787908" y="16764"/>
                  </a:lnTo>
                  <a:lnTo>
                    <a:pt x="739140" y="12191"/>
                  </a:lnTo>
                  <a:lnTo>
                    <a:pt x="691896" y="9143"/>
                  </a:lnTo>
                  <a:lnTo>
                    <a:pt x="797356" y="9143"/>
                  </a:lnTo>
                  <a:lnTo>
                    <a:pt x="835152" y="15239"/>
                  </a:lnTo>
                  <a:lnTo>
                    <a:pt x="882396" y="27431"/>
                  </a:lnTo>
                  <a:lnTo>
                    <a:pt x="926592" y="42671"/>
                  </a:lnTo>
                  <a:lnTo>
                    <a:pt x="970788" y="59435"/>
                  </a:lnTo>
                  <a:lnTo>
                    <a:pt x="1011936" y="79247"/>
                  </a:lnTo>
                  <a:lnTo>
                    <a:pt x="1053084" y="102108"/>
                  </a:lnTo>
                  <a:lnTo>
                    <a:pt x="1091184" y="128015"/>
                  </a:lnTo>
                  <a:lnTo>
                    <a:pt x="1127760" y="156971"/>
                  </a:lnTo>
                  <a:lnTo>
                    <a:pt x="1162812" y="187452"/>
                  </a:lnTo>
                  <a:lnTo>
                    <a:pt x="1194816" y="219456"/>
                  </a:lnTo>
                  <a:lnTo>
                    <a:pt x="1225296" y="254508"/>
                  </a:lnTo>
                  <a:lnTo>
                    <a:pt x="1254251" y="291083"/>
                  </a:lnTo>
                  <a:lnTo>
                    <a:pt x="1278636" y="329183"/>
                  </a:lnTo>
                  <a:lnTo>
                    <a:pt x="1301496" y="370332"/>
                  </a:lnTo>
                  <a:lnTo>
                    <a:pt x="1322832" y="411479"/>
                  </a:lnTo>
                  <a:lnTo>
                    <a:pt x="1339596" y="455676"/>
                  </a:lnTo>
                  <a:lnTo>
                    <a:pt x="1354836" y="499872"/>
                  </a:lnTo>
                  <a:lnTo>
                    <a:pt x="1365504" y="545592"/>
                  </a:lnTo>
                  <a:lnTo>
                    <a:pt x="1374648" y="592836"/>
                  </a:lnTo>
                  <a:lnTo>
                    <a:pt x="1379220" y="641604"/>
                  </a:lnTo>
                  <a:lnTo>
                    <a:pt x="1380744" y="690372"/>
                  </a:lnTo>
                  <a:lnTo>
                    <a:pt x="1379220" y="740664"/>
                  </a:lnTo>
                  <a:lnTo>
                    <a:pt x="1374648" y="787908"/>
                  </a:lnTo>
                  <a:lnTo>
                    <a:pt x="1365504" y="835152"/>
                  </a:lnTo>
                  <a:lnTo>
                    <a:pt x="1354836" y="882396"/>
                  </a:lnTo>
                  <a:lnTo>
                    <a:pt x="1339596" y="926592"/>
                  </a:lnTo>
                  <a:lnTo>
                    <a:pt x="1322832" y="970788"/>
                  </a:lnTo>
                  <a:lnTo>
                    <a:pt x="1303020" y="1011936"/>
                  </a:lnTo>
                  <a:lnTo>
                    <a:pt x="1278636" y="1053084"/>
                  </a:lnTo>
                  <a:lnTo>
                    <a:pt x="1254251" y="1091184"/>
                  </a:lnTo>
                  <a:lnTo>
                    <a:pt x="1225296" y="1127760"/>
                  </a:lnTo>
                  <a:lnTo>
                    <a:pt x="1194816" y="1162812"/>
                  </a:lnTo>
                  <a:lnTo>
                    <a:pt x="1162812" y="1194816"/>
                  </a:lnTo>
                  <a:lnTo>
                    <a:pt x="1127760" y="1225296"/>
                  </a:lnTo>
                  <a:lnTo>
                    <a:pt x="1091184" y="1254252"/>
                  </a:lnTo>
                  <a:lnTo>
                    <a:pt x="1053084" y="1278636"/>
                  </a:lnTo>
                  <a:lnTo>
                    <a:pt x="1011936" y="1301496"/>
                  </a:lnTo>
                  <a:lnTo>
                    <a:pt x="970788" y="1322832"/>
                  </a:lnTo>
                  <a:lnTo>
                    <a:pt x="926592" y="1339596"/>
                  </a:lnTo>
                  <a:lnTo>
                    <a:pt x="882396" y="1354836"/>
                  </a:lnTo>
                  <a:lnTo>
                    <a:pt x="836675" y="1365504"/>
                  </a:lnTo>
                  <a:lnTo>
                    <a:pt x="805179" y="137160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1423" y="1981200"/>
              <a:ext cx="2589275" cy="34290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428984" y="5575782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Transistors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6539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Topics</a:t>
            </a:r>
            <a:r>
              <a:rPr spc="-90" dirty="0"/>
              <a:t> </a:t>
            </a:r>
            <a:r>
              <a:rPr spc="-15" dirty="0"/>
              <a:t>to</a:t>
            </a:r>
            <a:r>
              <a:rPr spc="-25" dirty="0"/>
              <a:t> </a:t>
            </a:r>
            <a:r>
              <a:rPr spc="-15" dirty="0"/>
              <a:t>be</a:t>
            </a:r>
            <a:r>
              <a:rPr spc="-30" dirty="0"/>
              <a:t> </a:t>
            </a:r>
            <a:r>
              <a:rPr spc="-20" dirty="0"/>
              <a:t>covered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4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442" y="1332355"/>
            <a:ext cx="8315959" cy="530923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Computer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system</a:t>
            </a:r>
            <a:r>
              <a:rPr sz="2800" spc="-20" dirty="0">
                <a:latin typeface="Calibri"/>
                <a:cs typeface="Calibri"/>
              </a:rPr>
              <a:t> overview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Definition </a:t>
            </a:r>
            <a:r>
              <a:rPr sz="2800" spc="-25" dirty="0">
                <a:latin typeface="Calibri"/>
                <a:cs typeface="Calibri"/>
              </a:rPr>
              <a:t>Operating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System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(OS)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Objectives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/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Goals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Operating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System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(OS)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9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40" dirty="0">
                <a:latin typeface="Calibri"/>
                <a:cs typeface="Calibri"/>
              </a:rPr>
              <a:t>Operating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Systems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(OS)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Generations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Operating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Systems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(OS)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45" dirty="0">
                <a:latin typeface="Calibri"/>
                <a:cs typeface="Calibri"/>
              </a:rPr>
              <a:t>System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calls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9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Views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Operating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65" dirty="0">
                <a:latin typeface="Calibri"/>
                <a:cs typeface="Calibri"/>
              </a:rPr>
              <a:t>Types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Operating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Systems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(OS)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30" dirty="0">
                <a:latin typeface="Calibri"/>
                <a:cs typeface="Calibri"/>
              </a:rPr>
              <a:t>Multiprogramming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v/s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Multiprocessing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v/s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Multitasking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9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Structures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</a:t>
            </a:r>
            <a:r>
              <a:rPr spc="-120" dirty="0"/>
              <a:t> </a:t>
            </a:r>
            <a:r>
              <a:rPr spc="-15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1883663"/>
            <a:ext cx="8833485" cy="4434840"/>
            <a:chOff x="612648" y="1883663"/>
            <a:chExt cx="8833485" cy="44348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002535"/>
              <a:ext cx="8833104" cy="4306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60" y="2816351"/>
              <a:ext cx="7955279" cy="35021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001011"/>
              <a:ext cx="8763000" cy="4258310"/>
            </a:xfrm>
            <a:custGeom>
              <a:avLst/>
              <a:gdLst/>
              <a:ahLst/>
              <a:cxnLst/>
              <a:rect l="l" t="t" r="r" b="b"/>
              <a:pathLst>
                <a:path w="8763000" h="4258310">
                  <a:moveTo>
                    <a:pt x="8763000" y="4258055"/>
                  </a:moveTo>
                  <a:lnTo>
                    <a:pt x="0" y="4258055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4258055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1996439"/>
              <a:ext cx="8772525" cy="4267200"/>
            </a:xfrm>
            <a:custGeom>
              <a:avLst/>
              <a:gdLst/>
              <a:ahLst/>
              <a:cxnLst/>
              <a:rect l="l" t="t" r="r" b="b"/>
              <a:pathLst>
                <a:path w="8772525" h="4267200">
                  <a:moveTo>
                    <a:pt x="8770620" y="4267200"/>
                  </a:moveTo>
                  <a:lnTo>
                    <a:pt x="3048" y="4267200"/>
                  </a:lnTo>
                  <a:lnTo>
                    <a:pt x="0" y="4265676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258056"/>
                  </a:lnTo>
                  <a:lnTo>
                    <a:pt x="4572" y="4258056"/>
                  </a:lnTo>
                  <a:lnTo>
                    <a:pt x="9144" y="4262628"/>
                  </a:lnTo>
                  <a:lnTo>
                    <a:pt x="8772144" y="4262628"/>
                  </a:lnTo>
                  <a:lnTo>
                    <a:pt x="8772144" y="4265676"/>
                  </a:lnTo>
                  <a:lnTo>
                    <a:pt x="8770620" y="4267200"/>
                  </a:lnTo>
                  <a:close/>
                </a:path>
                <a:path w="8772525" h="426720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426720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4267200">
                  <a:moveTo>
                    <a:pt x="8763000" y="4262628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4258056"/>
                  </a:lnTo>
                  <a:lnTo>
                    <a:pt x="8767572" y="4258056"/>
                  </a:lnTo>
                  <a:lnTo>
                    <a:pt x="8763000" y="4262628"/>
                  </a:lnTo>
                  <a:close/>
                </a:path>
                <a:path w="8772525" h="426720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4267200">
                  <a:moveTo>
                    <a:pt x="9144" y="4262628"/>
                  </a:moveTo>
                  <a:lnTo>
                    <a:pt x="4572" y="4258056"/>
                  </a:lnTo>
                  <a:lnTo>
                    <a:pt x="9144" y="4258056"/>
                  </a:lnTo>
                  <a:lnTo>
                    <a:pt x="9144" y="4262628"/>
                  </a:lnTo>
                  <a:close/>
                </a:path>
                <a:path w="8772525" h="4267200">
                  <a:moveTo>
                    <a:pt x="8763000" y="4262628"/>
                  </a:moveTo>
                  <a:lnTo>
                    <a:pt x="9144" y="4262628"/>
                  </a:lnTo>
                  <a:lnTo>
                    <a:pt x="9144" y="4258056"/>
                  </a:lnTo>
                  <a:lnTo>
                    <a:pt x="8763000" y="4258056"/>
                  </a:lnTo>
                  <a:lnTo>
                    <a:pt x="8763000" y="4262628"/>
                  </a:lnTo>
                  <a:close/>
                </a:path>
                <a:path w="8772525" h="4267200">
                  <a:moveTo>
                    <a:pt x="8772144" y="4262628"/>
                  </a:moveTo>
                  <a:lnTo>
                    <a:pt x="8763000" y="4262628"/>
                  </a:lnTo>
                  <a:lnTo>
                    <a:pt x="8767572" y="4258056"/>
                  </a:lnTo>
                  <a:lnTo>
                    <a:pt x="8772144" y="4258056"/>
                  </a:lnTo>
                  <a:lnTo>
                    <a:pt x="8772144" y="426262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6" y="1883663"/>
              <a:ext cx="6222491" cy="94640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14717" y="1982187"/>
            <a:ext cx="7440930" cy="400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Batch</a:t>
            </a:r>
            <a:r>
              <a:rPr sz="3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3600">
              <a:latin typeface="Times New Roman"/>
              <a:cs typeface="Times New Roman"/>
            </a:endParaRPr>
          </a:p>
          <a:p>
            <a:pPr marL="299085" marR="6985" indent="-287020" algn="just">
              <a:lnSpc>
                <a:spcPts val="3300"/>
              </a:lnSpc>
              <a:spcBef>
                <a:spcPts val="3429"/>
              </a:spcBef>
              <a:buChar char="•"/>
              <a:tabLst>
                <a:tab pos="297815" algn="l"/>
              </a:tabLst>
            </a:pPr>
            <a:r>
              <a:rPr sz="3200" spc="-165" dirty="0">
                <a:latin typeface="Times New Roman"/>
                <a:cs typeface="Times New Roman"/>
              </a:rPr>
              <a:t>To</a:t>
            </a:r>
            <a:r>
              <a:rPr sz="3200" spc="-1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reduce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time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new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methodology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adopted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know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as</a:t>
            </a:r>
            <a:r>
              <a:rPr sz="3200" dirty="0">
                <a:latin typeface="Times New Roman"/>
                <a:cs typeface="Times New Roman"/>
              </a:rPr>
              <a:t> batch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system.</a:t>
            </a:r>
            <a:endParaRPr sz="3200">
              <a:latin typeface="Times New Roman"/>
              <a:cs typeface="Times New Roman"/>
            </a:endParaRPr>
          </a:p>
          <a:p>
            <a:pPr marL="299085" marR="5080" indent="-287020" algn="just">
              <a:lnSpc>
                <a:spcPct val="86000"/>
              </a:lnSpc>
              <a:spcBef>
                <a:spcPts val="480"/>
              </a:spcBef>
              <a:buChar char="•"/>
              <a:tabLst>
                <a:tab pos="297815" algn="l"/>
              </a:tabLst>
            </a:pPr>
            <a:r>
              <a:rPr sz="3200" spc="-165" dirty="0">
                <a:latin typeface="Times New Roman"/>
                <a:cs typeface="Times New Roman"/>
              </a:rPr>
              <a:t>To</a:t>
            </a:r>
            <a:r>
              <a:rPr sz="3200" spc="4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execute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program</a:t>
            </a:r>
            <a:r>
              <a:rPr sz="3200" dirty="0">
                <a:latin typeface="Times New Roman"/>
                <a:cs typeface="Times New Roman"/>
              </a:rPr>
              <a:t> two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computers 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were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used</a:t>
            </a:r>
            <a:r>
              <a:rPr sz="3200" dirty="0">
                <a:latin typeface="Times New Roman"/>
                <a:cs typeface="Times New Roman"/>
              </a:rPr>
              <a:t> IBM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1401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for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reading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cards,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copying</a:t>
            </a:r>
            <a:r>
              <a:rPr sz="3200" dirty="0">
                <a:latin typeface="Times New Roman"/>
                <a:cs typeface="Times New Roman"/>
              </a:rPr>
              <a:t> tapes,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printing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output,</a:t>
            </a:r>
            <a:r>
              <a:rPr sz="3200" spc="7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IBM 7094 </a:t>
            </a:r>
            <a:r>
              <a:rPr sz="3200" spc="-15" dirty="0">
                <a:latin typeface="Times New Roman"/>
                <a:cs typeface="Times New Roman"/>
              </a:rPr>
              <a:t>for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real </a:t>
            </a:r>
            <a:r>
              <a:rPr sz="3200" spc="-10" dirty="0">
                <a:latin typeface="Times New Roman"/>
                <a:cs typeface="Times New Roman"/>
              </a:rPr>
              <a:t>computing</a:t>
            </a:r>
            <a:r>
              <a:rPr sz="3200" spc="-5" dirty="0">
                <a:latin typeface="Times New Roman"/>
                <a:cs typeface="Times New Roman"/>
              </a:rPr>
              <a:t> (numerical </a:t>
            </a:r>
            <a:r>
              <a:rPr sz="3200" dirty="0">
                <a:latin typeface="Times New Roman"/>
                <a:cs typeface="Times New Roman"/>
              </a:rPr>
              <a:t> calculation).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40664" y="2738627"/>
            <a:ext cx="8742045" cy="4055745"/>
            <a:chOff x="740664" y="2738627"/>
            <a:chExt cx="8742045" cy="405574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4" y="2743200"/>
              <a:ext cx="8741663" cy="40507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152" y="3246119"/>
              <a:ext cx="7708392" cy="35112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2000" y="2743199"/>
              <a:ext cx="8686800" cy="4003675"/>
            </a:xfrm>
            <a:custGeom>
              <a:avLst/>
              <a:gdLst/>
              <a:ahLst/>
              <a:cxnLst/>
              <a:rect l="l" t="t" r="r" b="b"/>
              <a:pathLst>
                <a:path w="8686800" h="4003675">
                  <a:moveTo>
                    <a:pt x="8686800" y="4003548"/>
                  </a:moveTo>
                  <a:lnTo>
                    <a:pt x="0" y="4003548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40035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7428" y="2738627"/>
              <a:ext cx="8696325" cy="4013200"/>
            </a:xfrm>
            <a:custGeom>
              <a:avLst/>
              <a:gdLst/>
              <a:ahLst/>
              <a:cxnLst/>
              <a:rect l="l" t="t" r="r" b="b"/>
              <a:pathLst>
                <a:path w="8696325" h="4013200">
                  <a:moveTo>
                    <a:pt x="8694420" y="4012692"/>
                  </a:moveTo>
                  <a:lnTo>
                    <a:pt x="3048" y="4012692"/>
                  </a:lnTo>
                  <a:lnTo>
                    <a:pt x="0" y="4011168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694420" y="0"/>
                  </a:lnTo>
                  <a:lnTo>
                    <a:pt x="8695944" y="3047"/>
                  </a:lnTo>
                  <a:lnTo>
                    <a:pt x="86959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003548"/>
                  </a:lnTo>
                  <a:lnTo>
                    <a:pt x="4572" y="4003548"/>
                  </a:lnTo>
                  <a:lnTo>
                    <a:pt x="9144" y="4008120"/>
                  </a:lnTo>
                  <a:lnTo>
                    <a:pt x="8695944" y="4008120"/>
                  </a:lnTo>
                  <a:lnTo>
                    <a:pt x="8695944" y="4011168"/>
                  </a:lnTo>
                  <a:lnTo>
                    <a:pt x="8694420" y="4012692"/>
                  </a:lnTo>
                  <a:close/>
                </a:path>
                <a:path w="8696325" h="401320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696325" h="4013200">
                  <a:moveTo>
                    <a:pt x="86868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686800" y="4571"/>
                  </a:lnTo>
                  <a:lnTo>
                    <a:pt x="8686800" y="9143"/>
                  </a:lnTo>
                  <a:close/>
                </a:path>
                <a:path w="8696325" h="4013200">
                  <a:moveTo>
                    <a:pt x="8686800" y="4008120"/>
                  </a:moveTo>
                  <a:lnTo>
                    <a:pt x="8686800" y="4571"/>
                  </a:lnTo>
                  <a:lnTo>
                    <a:pt x="8691372" y="9143"/>
                  </a:lnTo>
                  <a:lnTo>
                    <a:pt x="8695944" y="9143"/>
                  </a:lnTo>
                  <a:lnTo>
                    <a:pt x="8695944" y="4003548"/>
                  </a:lnTo>
                  <a:lnTo>
                    <a:pt x="8691372" y="4003548"/>
                  </a:lnTo>
                  <a:lnTo>
                    <a:pt x="8686800" y="4008120"/>
                  </a:lnTo>
                  <a:close/>
                </a:path>
                <a:path w="8696325" h="4013200">
                  <a:moveTo>
                    <a:pt x="8695944" y="9143"/>
                  </a:moveTo>
                  <a:lnTo>
                    <a:pt x="8691372" y="9143"/>
                  </a:lnTo>
                  <a:lnTo>
                    <a:pt x="8686800" y="4571"/>
                  </a:lnTo>
                  <a:lnTo>
                    <a:pt x="8695944" y="4571"/>
                  </a:lnTo>
                  <a:lnTo>
                    <a:pt x="8695944" y="9143"/>
                  </a:lnTo>
                  <a:close/>
                </a:path>
                <a:path w="8696325" h="4013200">
                  <a:moveTo>
                    <a:pt x="9144" y="4008120"/>
                  </a:moveTo>
                  <a:lnTo>
                    <a:pt x="4572" y="4003548"/>
                  </a:lnTo>
                  <a:lnTo>
                    <a:pt x="9144" y="4003548"/>
                  </a:lnTo>
                  <a:lnTo>
                    <a:pt x="9144" y="4008120"/>
                  </a:lnTo>
                  <a:close/>
                </a:path>
                <a:path w="8696325" h="4013200">
                  <a:moveTo>
                    <a:pt x="8686800" y="4008120"/>
                  </a:moveTo>
                  <a:lnTo>
                    <a:pt x="9144" y="4008120"/>
                  </a:lnTo>
                  <a:lnTo>
                    <a:pt x="9144" y="4003548"/>
                  </a:lnTo>
                  <a:lnTo>
                    <a:pt x="8686800" y="4003548"/>
                  </a:lnTo>
                  <a:lnTo>
                    <a:pt x="8686800" y="4008120"/>
                  </a:lnTo>
                  <a:close/>
                </a:path>
                <a:path w="8696325" h="4013200">
                  <a:moveTo>
                    <a:pt x="8695944" y="4008120"/>
                  </a:moveTo>
                  <a:lnTo>
                    <a:pt x="8686800" y="4008120"/>
                  </a:lnTo>
                  <a:lnTo>
                    <a:pt x="8691372" y="4003548"/>
                  </a:lnTo>
                  <a:lnTo>
                    <a:pt x="8695944" y="4003548"/>
                  </a:lnTo>
                  <a:lnTo>
                    <a:pt x="8695944" y="40081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22903" y="3314184"/>
            <a:ext cx="7181215" cy="31845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1300" marR="5080" indent="-229235">
              <a:lnSpc>
                <a:spcPts val="2600"/>
              </a:lnSpc>
              <a:spcBef>
                <a:spcPts val="515"/>
              </a:spcBef>
              <a:buChar char="•"/>
              <a:tabLst>
                <a:tab pos="241300" algn="l"/>
              </a:tabLst>
            </a:pPr>
            <a:r>
              <a:rPr sz="2500" spc="-5" dirty="0">
                <a:latin typeface="Times New Roman"/>
                <a:cs typeface="Times New Roman"/>
              </a:rPr>
              <a:t>Collect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tray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full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of</a:t>
            </a:r>
            <a:r>
              <a:rPr sz="2500" spc="-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jobs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and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spc="-20" dirty="0">
                <a:latin typeface="Times New Roman"/>
                <a:cs typeface="Times New Roman"/>
              </a:rPr>
              <a:t>read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them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onto </a:t>
            </a:r>
            <a:r>
              <a:rPr sz="2500" spc="-15" dirty="0">
                <a:latin typeface="Times New Roman"/>
                <a:cs typeface="Times New Roman"/>
              </a:rPr>
              <a:t>magnetic </a:t>
            </a:r>
            <a:r>
              <a:rPr sz="2500" spc="-6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tape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using </a:t>
            </a:r>
            <a:r>
              <a:rPr sz="2500" spc="-20" dirty="0">
                <a:latin typeface="Times New Roman"/>
                <a:cs typeface="Times New Roman"/>
              </a:rPr>
              <a:t>small</a:t>
            </a:r>
            <a:r>
              <a:rPr sz="2500" spc="7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computer</a:t>
            </a:r>
            <a:r>
              <a:rPr sz="2500" spc="4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such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as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IBM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1401.</a:t>
            </a:r>
            <a:endParaRPr sz="2500">
              <a:latin typeface="Times New Roman"/>
              <a:cs typeface="Times New Roman"/>
            </a:endParaRPr>
          </a:p>
          <a:p>
            <a:pPr marL="241300" marR="110489" indent="-229235">
              <a:lnSpc>
                <a:spcPts val="2580"/>
              </a:lnSpc>
              <a:spcBef>
                <a:spcPts val="395"/>
              </a:spcBef>
              <a:buChar char="•"/>
              <a:tabLst>
                <a:tab pos="241300" algn="l"/>
              </a:tabLst>
            </a:pPr>
            <a:r>
              <a:rPr sz="2500" spc="-10" dirty="0">
                <a:latin typeface="Times New Roman"/>
                <a:cs typeface="Times New Roman"/>
              </a:rPr>
              <a:t>Then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magnetic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tapes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are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mounted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on a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tape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drive., 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operator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load </a:t>
            </a:r>
            <a:r>
              <a:rPr sz="2500" spc="-10" dirty="0">
                <a:latin typeface="Times New Roman"/>
                <a:cs typeface="Times New Roman"/>
              </a:rPr>
              <a:t>special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program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which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read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the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first</a:t>
            </a:r>
            <a:r>
              <a:rPr sz="2500" dirty="0">
                <a:latin typeface="Times New Roman"/>
                <a:cs typeface="Times New Roman"/>
              </a:rPr>
              <a:t> job </a:t>
            </a:r>
            <a:r>
              <a:rPr sz="2500" spc="-61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from</a:t>
            </a:r>
            <a:r>
              <a:rPr sz="2500" spc="-5" dirty="0">
                <a:latin typeface="Times New Roman"/>
                <a:cs typeface="Times New Roman"/>
              </a:rPr>
              <a:t> tape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and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run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it.</a:t>
            </a:r>
            <a:endParaRPr sz="2500">
              <a:latin typeface="Times New Roman"/>
              <a:cs typeface="Times New Roman"/>
            </a:endParaRPr>
          </a:p>
          <a:p>
            <a:pPr marL="241300" marR="172085" indent="-229235">
              <a:lnSpc>
                <a:spcPts val="2580"/>
              </a:lnSpc>
              <a:spcBef>
                <a:spcPts val="395"/>
              </a:spcBef>
              <a:buChar char="•"/>
              <a:tabLst>
                <a:tab pos="241300" algn="l"/>
                <a:tab pos="2830195" algn="l"/>
              </a:tabLst>
            </a:pPr>
            <a:r>
              <a:rPr sz="2500" spc="-5" dirty="0">
                <a:latin typeface="Times New Roman"/>
                <a:cs typeface="Times New Roman"/>
              </a:rPr>
              <a:t>Output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was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written	onto second </a:t>
            </a:r>
            <a:r>
              <a:rPr sz="2500" dirty="0">
                <a:latin typeface="Times New Roman"/>
                <a:cs typeface="Times New Roman"/>
              </a:rPr>
              <a:t>tape, </a:t>
            </a:r>
            <a:r>
              <a:rPr sz="2500" spc="-10" dirty="0">
                <a:latin typeface="Times New Roman"/>
                <a:cs typeface="Times New Roman"/>
              </a:rPr>
              <a:t>after </a:t>
            </a:r>
            <a:r>
              <a:rPr sz="2500" spc="-5" dirty="0">
                <a:latin typeface="Times New Roman"/>
                <a:cs typeface="Times New Roman"/>
              </a:rPr>
              <a:t>each </a:t>
            </a:r>
            <a:r>
              <a:rPr sz="2500" dirty="0">
                <a:latin typeface="Times New Roman"/>
                <a:cs typeface="Times New Roman"/>
              </a:rPr>
              <a:t>job 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finished,</a:t>
            </a:r>
            <a:r>
              <a:rPr sz="2500" spc="-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the</a:t>
            </a:r>
            <a:r>
              <a:rPr sz="2500" spc="-2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OS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automatically</a:t>
            </a:r>
            <a:r>
              <a:rPr sz="2500" spc="65" dirty="0">
                <a:latin typeface="Times New Roman"/>
                <a:cs typeface="Times New Roman"/>
              </a:rPr>
              <a:t> </a:t>
            </a:r>
            <a:r>
              <a:rPr sz="2500" spc="-20" dirty="0">
                <a:latin typeface="Times New Roman"/>
                <a:cs typeface="Times New Roman"/>
              </a:rPr>
              <a:t>read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next </a:t>
            </a:r>
            <a:r>
              <a:rPr sz="2500" dirty="0">
                <a:latin typeface="Times New Roman"/>
                <a:cs typeface="Times New Roman"/>
              </a:rPr>
              <a:t>job</a:t>
            </a:r>
            <a:r>
              <a:rPr sz="2500" spc="-10" dirty="0">
                <a:latin typeface="Times New Roman"/>
                <a:cs typeface="Times New Roman"/>
              </a:rPr>
              <a:t> from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the </a:t>
            </a:r>
            <a:r>
              <a:rPr sz="2500" spc="-6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tape.</a:t>
            </a:r>
            <a:endParaRPr sz="2500">
              <a:latin typeface="Times New Roman"/>
              <a:cs typeface="Times New Roman"/>
            </a:endParaRPr>
          </a:p>
          <a:p>
            <a:pPr marL="240665" indent="-228600">
              <a:lnSpc>
                <a:spcPts val="2985"/>
              </a:lnSpc>
              <a:buChar char="•"/>
              <a:tabLst>
                <a:tab pos="241300" algn="l"/>
              </a:tabLst>
            </a:pPr>
            <a:r>
              <a:rPr sz="2500" spc="-5" dirty="0">
                <a:latin typeface="Times New Roman"/>
                <a:cs typeface="Times New Roman"/>
              </a:rPr>
              <a:t>Output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tape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inserted </a:t>
            </a:r>
            <a:r>
              <a:rPr sz="2500" dirty="0">
                <a:latin typeface="Times New Roman"/>
                <a:cs typeface="Times New Roman"/>
              </a:rPr>
              <a:t>into</a:t>
            </a:r>
            <a:r>
              <a:rPr sz="2500" spc="-5" dirty="0">
                <a:latin typeface="Times New Roman"/>
                <a:cs typeface="Times New Roman"/>
              </a:rPr>
              <a:t> IBM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1401 for</a:t>
            </a:r>
            <a:r>
              <a:rPr sz="2500" spc="-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printing.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6716" y="2670048"/>
            <a:ext cx="5349239" cy="61721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442700" y="2637572"/>
            <a:ext cx="430212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1135" algn="l"/>
              </a:tabLst>
            </a:pPr>
            <a:r>
              <a:rPr sz="3500" spc="5" dirty="0">
                <a:solidFill>
                  <a:srgbClr val="FFFFFF"/>
                </a:solidFill>
                <a:latin typeface="Times New Roman"/>
                <a:cs typeface="Times New Roman"/>
              </a:rPr>
              <a:t>Batch</a:t>
            </a:r>
            <a:r>
              <a:rPr sz="35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system:	</a:t>
            </a:r>
            <a:r>
              <a:rPr sz="3500" spc="-30" dirty="0">
                <a:solidFill>
                  <a:srgbClr val="FFFFFF"/>
                </a:solidFill>
                <a:latin typeface="Times New Roman"/>
                <a:cs typeface="Times New Roman"/>
              </a:rPr>
              <a:t>Working</a:t>
            </a:r>
            <a:endParaRPr sz="35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000" y="490437"/>
            <a:ext cx="8023747" cy="2060738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</a:t>
            </a:r>
            <a:r>
              <a:rPr spc="-120" dirty="0"/>
              <a:t> </a:t>
            </a:r>
            <a:r>
              <a:rPr spc="-15" dirty="0"/>
              <a:t>Generation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1536191"/>
            <a:ext cx="8833485" cy="5194300"/>
            <a:chOff x="612648" y="1536191"/>
            <a:chExt cx="8833485" cy="51943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231136"/>
              <a:ext cx="8833104" cy="44988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568" y="2587751"/>
              <a:ext cx="7644383" cy="4114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228087"/>
              <a:ext cx="8764905" cy="4460875"/>
            </a:xfrm>
            <a:custGeom>
              <a:avLst/>
              <a:gdLst/>
              <a:ahLst/>
              <a:cxnLst/>
              <a:rect l="l" t="t" r="r" b="b"/>
              <a:pathLst>
                <a:path w="8764905" h="4460875">
                  <a:moveTo>
                    <a:pt x="8764523" y="4460747"/>
                  </a:moveTo>
                  <a:lnTo>
                    <a:pt x="0" y="4460747"/>
                  </a:lnTo>
                  <a:lnTo>
                    <a:pt x="0" y="0"/>
                  </a:lnTo>
                  <a:lnTo>
                    <a:pt x="8764523" y="0"/>
                  </a:lnTo>
                  <a:lnTo>
                    <a:pt x="8764523" y="446074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223515"/>
              <a:ext cx="8773795" cy="4470400"/>
            </a:xfrm>
            <a:custGeom>
              <a:avLst/>
              <a:gdLst/>
              <a:ahLst/>
              <a:cxnLst/>
              <a:rect l="l" t="t" r="r" b="b"/>
              <a:pathLst>
                <a:path w="8773795" h="4470400">
                  <a:moveTo>
                    <a:pt x="8772144" y="4469892"/>
                  </a:moveTo>
                  <a:lnTo>
                    <a:pt x="3048" y="4469892"/>
                  </a:lnTo>
                  <a:lnTo>
                    <a:pt x="0" y="4468368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2144" y="0"/>
                  </a:lnTo>
                  <a:lnTo>
                    <a:pt x="8773668" y="3047"/>
                  </a:lnTo>
                  <a:lnTo>
                    <a:pt x="877366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460748"/>
                  </a:lnTo>
                  <a:lnTo>
                    <a:pt x="4572" y="4460748"/>
                  </a:lnTo>
                  <a:lnTo>
                    <a:pt x="9144" y="4465320"/>
                  </a:lnTo>
                  <a:lnTo>
                    <a:pt x="8773668" y="4465320"/>
                  </a:lnTo>
                  <a:lnTo>
                    <a:pt x="8773668" y="4468368"/>
                  </a:lnTo>
                  <a:lnTo>
                    <a:pt x="8772144" y="4469892"/>
                  </a:lnTo>
                  <a:close/>
                </a:path>
                <a:path w="8773795" h="447040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3795" h="4470400">
                  <a:moveTo>
                    <a:pt x="876452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4524" y="4571"/>
                  </a:lnTo>
                  <a:lnTo>
                    <a:pt x="8764524" y="9143"/>
                  </a:lnTo>
                  <a:close/>
                </a:path>
                <a:path w="8773795" h="4470400">
                  <a:moveTo>
                    <a:pt x="8764524" y="4465320"/>
                  </a:moveTo>
                  <a:lnTo>
                    <a:pt x="8764524" y="4571"/>
                  </a:lnTo>
                  <a:lnTo>
                    <a:pt x="8769096" y="9143"/>
                  </a:lnTo>
                  <a:lnTo>
                    <a:pt x="8773668" y="9143"/>
                  </a:lnTo>
                  <a:lnTo>
                    <a:pt x="8773668" y="4460748"/>
                  </a:lnTo>
                  <a:lnTo>
                    <a:pt x="8769096" y="4460748"/>
                  </a:lnTo>
                  <a:lnTo>
                    <a:pt x="8764524" y="4465320"/>
                  </a:lnTo>
                  <a:close/>
                </a:path>
                <a:path w="8773795" h="4470400">
                  <a:moveTo>
                    <a:pt x="8773668" y="9143"/>
                  </a:moveTo>
                  <a:lnTo>
                    <a:pt x="8769096" y="9143"/>
                  </a:lnTo>
                  <a:lnTo>
                    <a:pt x="8764524" y="4571"/>
                  </a:lnTo>
                  <a:lnTo>
                    <a:pt x="8773668" y="4571"/>
                  </a:lnTo>
                  <a:lnTo>
                    <a:pt x="8773668" y="9143"/>
                  </a:lnTo>
                  <a:close/>
                </a:path>
                <a:path w="8773795" h="4470400">
                  <a:moveTo>
                    <a:pt x="9144" y="4465320"/>
                  </a:moveTo>
                  <a:lnTo>
                    <a:pt x="4572" y="4460748"/>
                  </a:lnTo>
                  <a:lnTo>
                    <a:pt x="9144" y="4460748"/>
                  </a:lnTo>
                  <a:lnTo>
                    <a:pt x="9144" y="4465320"/>
                  </a:lnTo>
                  <a:close/>
                </a:path>
                <a:path w="8773795" h="4470400">
                  <a:moveTo>
                    <a:pt x="8764524" y="4465320"/>
                  </a:moveTo>
                  <a:lnTo>
                    <a:pt x="9144" y="4465320"/>
                  </a:lnTo>
                  <a:lnTo>
                    <a:pt x="9144" y="4460748"/>
                  </a:lnTo>
                  <a:lnTo>
                    <a:pt x="8764524" y="4460748"/>
                  </a:lnTo>
                  <a:lnTo>
                    <a:pt x="8764524" y="4465320"/>
                  </a:lnTo>
                  <a:close/>
                </a:path>
                <a:path w="8773795" h="4470400">
                  <a:moveTo>
                    <a:pt x="8773668" y="4465320"/>
                  </a:moveTo>
                  <a:lnTo>
                    <a:pt x="8764524" y="4465320"/>
                  </a:lnTo>
                  <a:lnTo>
                    <a:pt x="8769096" y="4460748"/>
                  </a:lnTo>
                  <a:lnTo>
                    <a:pt x="8773668" y="4460748"/>
                  </a:lnTo>
                  <a:lnTo>
                    <a:pt x="8773668" y="44653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6" y="1536191"/>
              <a:ext cx="8110728" cy="112928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14694" y="1764342"/>
            <a:ext cx="7142480" cy="472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Second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2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Computers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240665" marR="378460" indent="-228600">
              <a:lnSpc>
                <a:spcPts val="251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Second</a:t>
            </a:r>
            <a:r>
              <a:rPr sz="2400" dirty="0">
                <a:latin typeface="Times New Roman"/>
                <a:cs typeface="Times New Roman"/>
              </a:rPr>
              <a:t> generation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transistors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electronic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component.</a:t>
            </a:r>
            <a:endParaRPr sz="2400">
              <a:latin typeface="Times New Roman"/>
              <a:cs typeface="Times New Roman"/>
            </a:endParaRPr>
          </a:p>
          <a:p>
            <a:pPr marL="240665" marR="192405" indent="-228600">
              <a:lnSpc>
                <a:spcPts val="2700"/>
              </a:lnSpc>
              <a:spcBef>
                <a:spcPts val="3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were</a:t>
            </a:r>
            <a:r>
              <a:rPr sz="2400" spc="-10" dirty="0">
                <a:latin typeface="Times New Roman"/>
                <a:cs typeface="Times New Roman"/>
              </a:rPr>
              <a:t> much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smaller,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reliable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powerful</a:t>
            </a:r>
            <a:endParaRPr sz="2400">
              <a:latin typeface="Times New Roman"/>
              <a:cs typeface="Times New Roman"/>
            </a:endParaRPr>
          </a:p>
          <a:p>
            <a:pPr marL="240665" marR="140970" indent="-228600">
              <a:lnSpc>
                <a:spcPts val="251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Apart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language,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assembly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used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this</a:t>
            </a:r>
            <a:r>
              <a:rPr sz="2400" dirty="0">
                <a:latin typeface="Times New Roman"/>
                <a:cs typeface="Times New Roman"/>
              </a:rPr>
              <a:t> generation</a:t>
            </a:r>
            <a:endParaRPr sz="2400">
              <a:latin typeface="Times New Roman"/>
              <a:cs typeface="Times New Roman"/>
            </a:endParaRPr>
          </a:p>
          <a:p>
            <a:pPr marL="240665" marR="254000" indent="-228600">
              <a:lnSpc>
                <a:spcPts val="251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gh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ngu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ke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15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B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F</a:t>
            </a:r>
            <a:r>
              <a:rPr sz="2400" spc="-30" dirty="0">
                <a:latin typeface="Times New Roman"/>
                <a:cs typeface="Times New Roman"/>
              </a:rPr>
              <a:t>O</a:t>
            </a:r>
            <a:r>
              <a:rPr sz="2400" spc="-210" dirty="0">
                <a:latin typeface="Times New Roman"/>
                <a:cs typeface="Times New Roman"/>
              </a:rPr>
              <a:t>R</a:t>
            </a:r>
            <a:r>
              <a:rPr sz="2400" spc="-30" dirty="0">
                <a:latin typeface="Times New Roman"/>
                <a:cs typeface="Times New Roman"/>
              </a:rPr>
              <a:t>T</a:t>
            </a:r>
            <a:r>
              <a:rPr sz="2400" spc="-45" dirty="0">
                <a:latin typeface="Times New Roman"/>
                <a:cs typeface="Times New Roman"/>
              </a:rPr>
              <a:t>R</a:t>
            </a:r>
            <a:r>
              <a:rPr sz="2400" spc="-3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  </a:t>
            </a:r>
            <a:r>
              <a:rPr sz="2400" spc="-5" dirty="0">
                <a:latin typeface="Times New Roman"/>
                <a:cs typeface="Times New Roman"/>
              </a:rPr>
              <a:t>were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introduced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towards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second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generation</a:t>
            </a:r>
            <a:endParaRPr sz="24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51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Printers,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tape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memory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started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second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855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improved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microseconds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214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45" dirty="0"/>
              <a:t> </a:t>
            </a:r>
            <a:r>
              <a:rPr spc="5" dirty="0"/>
              <a:t>of</a:t>
            </a:r>
            <a:r>
              <a:rPr spc="-50" dirty="0"/>
              <a:t> </a:t>
            </a:r>
            <a:r>
              <a:rPr spc="-5" dirty="0"/>
              <a:t>OS</a:t>
            </a:r>
            <a:r>
              <a:rPr spc="20" dirty="0"/>
              <a:t> </a:t>
            </a:r>
            <a:r>
              <a:rPr spc="-15" dirty="0"/>
              <a:t>(Third</a:t>
            </a:r>
            <a:r>
              <a:rPr spc="-10" dirty="0"/>
              <a:t> </a:t>
            </a:r>
            <a:r>
              <a:rPr spc="-15" dirty="0"/>
              <a:t>generation)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8468360" cy="1694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Third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generation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(1965-1980)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25" dirty="0">
                <a:latin typeface="Calibri"/>
                <a:cs typeface="Calibri"/>
              </a:rPr>
              <a:t>Integrated </a:t>
            </a:r>
            <a:r>
              <a:rPr sz="2000" spc="-5" dirty="0">
                <a:latin typeface="Calibri"/>
                <a:cs typeface="Calibri"/>
              </a:rPr>
              <a:t>circuits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BF0000"/>
                </a:solidFill>
                <a:latin typeface="Calibri"/>
                <a:cs typeface="Calibri"/>
              </a:rPr>
              <a:t>IC's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used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transistors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computers.</a:t>
            </a:r>
            <a:endParaRPr sz="2000">
              <a:latin typeface="Calibri"/>
              <a:cs typeface="Calibri"/>
            </a:endParaRPr>
          </a:p>
          <a:p>
            <a:pPr marL="756285" marR="578485" lvl="1" indent="-287020">
              <a:lnSpc>
                <a:spcPct val="113999"/>
              </a:lnSpc>
              <a:spcBef>
                <a:spcPts val="34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spc="-20" dirty="0">
                <a:latin typeface="Calibri"/>
                <a:cs typeface="Calibri"/>
              </a:rPr>
              <a:t>provides </a:t>
            </a:r>
            <a:r>
              <a:rPr sz="2000" b="1" spc="-10" dirty="0">
                <a:solidFill>
                  <a:srgbClr val="BF0000"/>
                </a:solidFill>
                <a:latin typeface="Calibri"/>
                <a:cs typeface="Calibri"/>
              </a:rPr>
              <a:t>multiprogramming </a:t>
            </a:r>
            <a:r>
              <a:rPr sz="2000" dirty="0">
                <a:latin typeface="Calibri"/>
                <a:cs typeface="Calibri"/>
              </a:rPr>
              <a:t>(the </a:t>
            </a:r>
            <a:r>
              <a:rPr sz="2000" spc="-5" dirty="0">
                <a:latin typeface="Calibri"/>
                <a:cs typeface="Calibri"/>
              </a:rPr>
              <a:t>ability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35" dirty="0">
                <a:latin typeface="Calibri"/>
                <a:cs typeface="Calibri"/>
              </a:rPr>
              <a:t>have </a:t>
            </a:r>
            <a:r>
              <a:rPr sz="2000" spc="-25" dirty="0">
                <a:latin typeface="Calibri"/>
                <a:cs typeface="Calibri"/>
              </a:rPr>
              <a:t>several </a:t>
            </a:r>
            <a:r>
              <a:rPr sz="2000" spc="-20" dirty="0">
                <a:latin typeface="Calibri"/>
                <a:cs typeface="Calibri"/>
              </a:rPr>
              <a:t>programs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memory</a:t>
            </a:r>
            <a:r>
              <a:rPr sz="2000" spc="-20" dirty="0">
                <a:latin typeface="Calibri"/>
                <a:cs typeface="Calibri"/>
              </a:rPr>
              <a:t> 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each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-5" dirty="0">
                <a:latin typeface="Calibri"/>
                <a:cs typeface="Calibri"/>
              </a:rPr>
              <a:t> its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own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memory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partition).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9400" y="3337559"/>
            <a:ext cx="4343400" cy="351168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94700" y="6107717"/>
            <a:ext cx="1600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Times New Roman"/>
                <a:cs typeface="Times New Roman"/>
              </a:rPr>
              <a:t>44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64336" y="2683763"/>
            <a:ext cx="7912734" cy="2840990"/>
            <a:chOff x="1164336" y="2683763"/>
            <a:chExt cx="7912734" cy="2840990"/>
          </a:xfrm>
        </p:grpSpPr>
        <p:sp>
          <p:nvSpPr>
            <p:cNvPr id="14" name="object 14"/>
            <p:cNvSpPr/>
            <p:nvPr/>
          </p:nvSpPr>
          <p:spPr>
            <a:xfrm>
              <a:off x="1178052" y="2697480"/>
              <a:ext cx="7886700" cy="2814955"/>
            </a:xfrm>
            <a:custGeom>
              <a:avLst/>
              <a:gdLst/>
              <a:ahLst/>
              <a:cxnLst/>
              <a:rect l="l" t="t" r="r" b="b"/>
              <a:pathLst>
                <a:path w="7886700" h="2814954">
                  <a:moveTo>
                    <a:pt x="7886699" y="2814827"/>
                  </a:moveTo>
                  <a:lnTo>
                    <a:pt x="0" y="2814827"/>
                  </a:lnTo>
                  <a:lnTo>
                    <a:pt x="0" y="0"/>
                  </a:lnTo>
                  <a:lnTo>
                    <a:pt x="7886699" y="0"/>
                  </a:lnTo>
                  <a:lnTo>
                    <a:pt x="7886699" y="281482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4336" y="2683763"/>
              <a:ext cx="7912734" cy="2840990"/>
            </a:xfrm>
            <a:custGeom>
              <a:avLst/>
              <a:gdLst/>
              <a:ahLst/>
              <a:cxnLst/>
              <a:rect l="l" t="t" r="r" b="b"/>
              <a:pathLst>
                <a:path w="7912734" h="2840990">
                  <a:moveTo>
                    <a:pt x="7908036" y="2840735"/>
                  </a:moveTo>
                  <a:lnTo>
                    <a:pt x="6096" y="2840735"/>
                  </a:lnTo>
                  <a:lnTo>
                    <a:pt x="0" y="2836163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7908036" y="0"/>
                  </a:lnTo>
                  <a:lnTo>
                    <a:pt x="7912608" y="6095"/>
                  </a:lnTo>
                  <a:lnTo>
                    <a:pt x="791260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2814827"/>
                  </a:lnTo>
                  <a:lnTo>
                    <a:pt x="13716" y="2814827"/>
                  </a:lnTo>
                  <a:lnTo>
                    <a:pt x="25908" y="2828543"/>
                  </a:lnTo>
                  <a:lnTo>
                    <a:pt x="7912608" y="2828543"/>
                  </a:lnTo>
                  <a:lnTo>
                    <a:pt x="7912608" y="2836163"/>
                  </a:lnTo>
                  <a:lnTo>
                    <a:pt x="7908036" y="2840735"/>
                  </a:lnTo>
                  <a:close/>
                </a:path>
                <a:path w="7912734" h="284099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7912734" h="2840990">
                  <a:moveTo>
                    <a:pt x="7886700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7886700" y="13716"/>
                  </a:lnTo>
                  <a:lnTo>
                    <a:pt x="7886700" y="25908"/>
                  </a:lnTo>
                  <a:close/>
                </a:path>
                <a:path w="7912734" h="2840990">
                  <a:moveTo>
                    <a:pt x="7886700" y="2828543"/>
                  </a:moveTo>
                  <a:lnTo>
                    <a:pt x="7886700" y="13716"/>
                  </a:lnTo>
                  <a:lnTo>
                    <a:pt x="7900415" y="25908"/>
                  </a:lnTo>
                  <a:lnTo>
                    <a:pt x="7912608" y="25908"/>
                  </a:lnTo>
                  <a:lnTo>
                    <a:pt x="7912608" y="2814827"/>
                  </a:lnTo>
                  <a:lnTo>
                    <a:pt x="7900415" y="2814827"/>
                  </a:lnTo>
                  <a:lnTo>
                    <a:pt x="7886700" y="2828543"/>
                  </a:lnTo>
                  <a:close/>
                </a:path>
                <a:path w="7912734" h="2840990">
                  <a:moveTo>
                    <a:pt x="7912608" y="25908"/>
                  </a:moveTo>
                  <a:lnTo>
                    <a:pt x="7900415" y="25908"/>
                  </a:lnTo>
                  <a:lnTo>
                    <a:pt x="7886700" y="13716"/>
                  </a:lnTo>
                  <a:lnTo>
                    <a:pt x="7912608" y="13716"/>
                  </a:lnTo>
                  <a:lnTo>
                    <a:pt x="7912608" y="25908"/>
                  </a:lnTo>
                  <a:close/>
                </a:path>
                <a:path w="7912734" h="2840990">
                  <a:moveTo>
                    <a:pt x="25908" y="2828543"/>
                  </a:moveTo>
                  <a:lnTo>
                    <a:pt x="13716" y="2814827"/>
                  </a:lnTo>
                  <a:lnTo>
                    <a:pt x="25908" y="2814827"/>
                  </a:lnTo>
                  <a:lnTo>
                    <a:pt x="25908" y="2828543"/>
                  </a:lnTo>
                  <a:close/>
                </a:path>
                <a:path w="7912734" h="2840990">
                  <a:moveTo>
                    <a:pt x="7886700" y="2828543"/>
                  </a:moveTo>
                  <a:lnTo>
                    <a:pt x="25908" y="2828543"/>
                  </a:lnTo>
                  <a:lnTo>
                    <a:pt x="25908" y="2814827"/>
                  </a:lnTo>
                  <a:lnTo>
                    <a:pt x="7886700" y="2814827"/>
                  </a:lnTo>
                  <a:lnTo>
                    <a:pt x="7886700" y="2828543"/>
                  </a:lnTo>
                  <a:close/>
                </a:path>
                <a:path w="7912734" h="2840990">
                  <a:moveTo>
                    <a:pt x="7912608" y="2828543"/>
                  </a:moveTo>
                  <a:lnTo>
                    <a:pt x="7886700" y="2828543"/>
                  </a:lnTo>
                  <a:lnTo>
                    <a:pt x="7900415" y="2814827"/>
                  </a:lnTo>
                  <a:lnTo>
                    <a:pt x="7912608" y="2814827"/>
                  </a:lnTo>
                  <a:lnTo>
                    <a:pt x="7912608" y="2828543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76464" y="3960428"/>
            <a:ext cx="299402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7655">
              <a:lnSpc>
                <a:spcPct val="100000"/>
              </a:lnSpc>
              <a:spcBef>
                <a:spcPts val="95"/>
              </a:spcBef>
              <a:buChar char="•"/>
              <a:tabLst>
                <a:tab pos="299720" algn="l"/>
                <a:tab pos="300355" algn="l"/>
              </a:tabLst>
            </a:pPr>
            <a:r>
              <a:rPr sz="2800" spc="-45" dirty="0">
                <a:latin typeface="Times New Roman"/>
                <a:cs typeface="Times New Roman"/>
              </a:rPr>
              <a:t>Technology</a:t>
            </a:r>
            <a:endParaRPr sz="28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10" dirty="0">
                <a:latin typeface="Times New Roman"/>
                <a:cs typeface="Times New Roman"/>
              </a:rPr>
              <a:t>Operating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Systems</a:t>
            </a:r>
            <a:endParaRPr sz="28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3949" y="3960428"/>
            <a:ext cx="309943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Integrated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Circuits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Present</a:t>
            </a:r>
            <a:endParaRPr sz="28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High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level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7612" y="2459736"/>
            <a:ext cx="5547360" cy="815340"/>
            <a:chOff x="1467612" y="2459736"/>
            <a:chExt cx="5547360" cy="815340"/>
          </a:xfrm>
        </p:grpSpPr>
        <p:sp>
          <p:nvSpPr>
            <p:cNvPr id="19" name="object 19"/>
            <p:cNvSpPr/>
            <p:nvPr/>
          </p:nvSpPr>
          <p:spPr>
            <a:xfrm>
              <a:off x="1481328" y="2473452"/>
              <a:ext cx="5521960" cy="789940"/>
            </a:xfrm>
            <a:custGeom>
              <a:avLst/>
              <a:gdLst/>
              <a:ahLst/>
              <a:cxnLst/>
              <a:rect l="l" t="t" r="r" b="b"/>
              <a:pathLst>
                <a:path w="5521959" h="789939">
                  <a:moveTo>
                    <a:pt x="5390387" y="789431"/>
                  </a:moveTo>
                  <a:lnTo>
                    <a:pt x="131064" y="789431"/>
                  </a:lnTo>
                  <a:lnTo>
                    <a:pt x="89916" y="783335"/>
                  </a:lnTo>
                  <a:lnTo>
                    <a:pt x="53339" y="763524"/>
                  </a:lnTo>
                  <a:lnTo>
                    <a:pt x="25907" y="736091"/>
                  </a:lnTo>
                  <a:lnTo>
                    <a:pt x="6095" y="699516"/>
                  </a:lnTo>
                  <a:lnTo>
                    <a:pt x="0" y="658368"/>
                  </a:lnTo>
                  <a:lnTo>
                    <a:pt x="0" y="131064"/>
                  </a:lnTo>
                  <a:lnTo>
                    <a:pt x="6095" y="89916"/>
                  </a:lnTo>
                  <a:lnTo>
                    <a:pt x="25907" y="53339"/>
                  </a:lnTo>
                  <a:lnTo>
                    <a:pt x="53339" y="25908"/>
                  </a:lnTo>
                  <a:lnTo>
                    <a:pt x="89916" y="6096"/>
                  </a:lnTo>
                  <a:lnTo>
                    <a:pt x="131064" y="0"/>
                  </a:lnTo>
                  <a:lnTo>
                    <a:pt x="5390387" y="0"/>
                  </a:lnTo>
                  <a:lnTo>
                    <a:pt x="5431535" y="6096"/>
                  </a:lnTo>
                  <a:lnTo>
                    <a:pt x="5468111" y="25908"/>
                  </a:lnTo>
                  <a:lnTo>
                    <a:pt x="5495543" y="53339"/>
                  </a:lnTo>
                  <a:lnTo>
                    <a:pt x="5515355" y="89916"/>
                  </a:lnTo>
                  <a:lnTo>
                    <a:pt x="5521451" y="131064"/>
                  </a:lnTo>
                  <a:lnTo>
                    <a:pt x="5521451" y="658368"/>
                  </a:lnTo>
                  <a:lnTo>
                    <a:pt x="5515355" y="699516"/>
                  </a:lnTo>
                  <a:lnTo>
                    <a:pt x="5495543" y="736091"/>
                  </a:lnTo>
                  <a:lnTo>
                    <a:pt x="5468111" y="763524"/>
                  </a:lnTo>
                  <a:lnTo>
                    <a:pt x="5431535" y="783335"/>
                  </a:lnTo>
                  <a:lnTo>
                    <a:pt x="5390387" y="78943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67612" y="2459736"/>
              <a:ext cx="5547360" cy="815340"/>
            </a:xfrm>
            <a:custGeom>
              <a:avLst/>
              <a:gdLst/>
              <a:ahLst/>
              <a:cxnLst/>
              <a:rect l="l" t="t" r="r" b="b"/>
              <a:pathLst>
                <a:path w="5547359" h="815339">
                  <a:moveTo>
                    <a:pt x="5446776" y="7620"/>
                  </a:moveTo>
                  <a:lnTo>
                    <a:pt x="102108" y="7620"/>
                  </a:lnTo>
                  <a:lnTo>
                    <a:pt x="143256" y="1524"/>
                  </a:lnTo>
                  <a:lnTo>
                    <a:pt x="144780" y="0"/>
                  </a:lnTo>
                  <a:lnTo>
                    <a:pt x="5404104" y="0"/>
                  </a:lnTo>
                  <a:lnTo>
                    <a:pt x="5405628" y="1524"/>
                  </a:lnTo>
                  <a:lnTo>
                    <a:pt x="5446776" y="7620"/>
                  </a:lnTo>
                  <a:close/>
                </a:path>
                <a:path w="5547359" h="815339">
                  <a:moveTo>
                    <a:pt x="5449823" y="809244"/>
                  </a:moveTo>
                  <a:lnTo>
                    <a:pt x="99060" y="809244"/>
                  </a:lnTo>
                  <a:lnTo>
                    <a:pt x="97536" y="807720"/>
                  </a:lnTo>
                  <a:lnTo>
                    <a:pt x="60960" y="789432"/>
                  </a:lnTo>
                  <a:lnTo>
                    <a:pt x="60960" y="787907"/>
                  </a:lnTo>
                  <a:lnTo>
                    <a:pt x="59436" y="787907"/>
                  </a:lnTo>
                  <a:lnTo>
                    <a:pt x="27432" y="755904"/>
                  </a:lnTo>
                  <a:lnTo>
                    <a:pt x="9144" y="719328"/>
                  </a:lnTo>
                  <a:lnTo>
                    <a:pt x="7620" y="717804"/>
                  </a:lnTo>
                  <a:lnTo>
                    <a:pt x="7620" y="714756"/>
                  </a:lnTo>
                  <a:lnTo>
                    <a:pt x="1524" y="673608"/>
                  </a:lnTo>
                  <a:lnTo>
                    <a:pt x="0" y="672084"/>
                  </a:lnTo>
                  <a:lnTo>
                    <a:pt x="0" y="144780"/>
                  </a:lnTo>
                  <a:lnTo>
                    <a:pt x="1524" y="143256"/>
                  </a:lnTo>
                  <a:lnTo>
                    <a:pt x="7620" y="102108"/>
                  </a:lnTo>
                  <a:lnTo>
                    <a:pt x="7620" y="99060"/>
                  </a:lnTo>
                  <a:lnTo>
                    <a:pt x="9144" y="97536"/>
                  </a:lnTo>
                  <a:lnTo>
                    <a:pt x="27432" y="60960"/>
                  </a:lnTo>
                  <a:lnTo>
                    <a:pt x="60960" y="27432"/>
                  </a:lnTo>
                  <a:lnTo>
                    <a:pt x="97536" y="9144"/>
                  </a:lnTo>
                  <a:lnTo>
                    <a:pt x="99060" y="7620"/>
                  </a:lnTo>
                  <a:lnTo>
                    <a:pt x="5449823" y="7620"/>
                  </a:lnTo>
                  <a:lnTo>
                    <a:pt x="5451348" y="9144"/>
                  </a:lnTo>
                  <a:lnTo>
                    <a:pt x="5484875" y="25908"/>
                  </a:lnTo>
                  <a:lnTo>
                    <a:pt x="147828" y="25908"/>
                  </a:lnTo>
                  <a:lnTo>
                    <a:pt x="113690" y="32004"/>
                  </a:lnTo>
                  <a:lnTo>
                    <a:pt x="109728" y="32004"/>
                  </a:lnTo>
                  <a:lnTo>
                    <a:pt x="105156" y="33528"/>
                  </a:lnTo>
                  <a:lnTo>
                    <a:pt x="106680" y="33528"/>
                  </a:lnTo>
                  <a:lnTo>
                    <a:pt x="73152" y="50292"/>
                  </a:lnTo>
                  <a:lnTo>
                    <a:pt x="74676" y="50292"/>
                  </a:lnTo>
                  <a:lnTo>
                    <a:pt x="51816" y="73152"/>
                  </a:lnTo>
                  <a:lnTo>
                    <a:pt x="50292" y="73152"/>
                  </a:lnTo>
                  <a:lnTo>
                    <a:pt x="34290" y="105156"/>
                  </a:lnTo>
                  <a:lnTo>
                    <a:pt x="33528" y="105156"/>
                  </a:lnTo>
                  <a:lnTo>
                    <a:pt x="32004" y="109728"/>
                  </a:lnTo>
                  <a:lnTo>
                    <a:pt x="32711" y="109728"/>
                  </a:lnTo>
                  <a:lnTo>
                    <a:pt x="26452" y="144780"/>
                  </a:lnTo>
                  <a:lnTo>
                    <a:pt x="25908" y="144780"/>
                  </a:lnTo>
                  <a:lnTo>
                    <a:pt x="25908" y="672084"/>
                  </a:lnTo>
                  <a:lnTo>
                    <a:pt x="26452" y="672084"/>
                  </a:lnTo>
                  <a:lnTo>
                    <a:pt x="32711" y="707136"/>
                  </a:lnTo>
                  <a:lnTo>
                    <a:pt x="32004" y="707136"/>
                  </a:lnTo>
                  <a:lnTo>
                    <a:pt x="33528" y="711708"/>
                  </a:lnTo>
                  <a:lnTo>
                    <a:pt x="34289" y="711708"/>
                  </a:lnTo>
                  <a:lnTo>
                    <a:pt x="50292" y="743712"/>
                  </a:lnTo>
                  <a:lnTo>
                    <a:pt x="51816" y="743712"/>
                  </a:lnTo>
                  <a:lnTo>
                    <a:pt x="74675" y="766572"/>
                  </a:lnTo>
                  <a:lnTo>
                    <a:pt x="73152" y="766572"/>
                  </a:lnTo>
                  <a:lnTo>
                    <a:pt x="106680" y="783336"/>
                  </a:lnTo>
                  <a:lnTo>
                    <a:pt x="105156" y="783336"/>
                  </a:lnTo>
                  <a:lnTo>
                    <a:pt x="109728" y="784859"/>
                  </a:lnTo>
                  <a:lnTo>
                    <a:pt x="113690" y="784859"/>
                  </a:lnTo>
                  <a:lnTo>
                    <a:pt x="147828" y="790955"/>
                  </a:lnTo>
                  <a:lnTo>
                    <a:pt x="5484876" y="790955"/>
                  </a:lnTo>
                  <a:lnTo>
                    <a:pt x="5451348" y="807720"/>
                  </a:lnTo>
                  <a:lnTo>
                    <a:pt x="5449823" y="809244"/>
                  </a:lnTo>
                  <a:close/>
                </a:path>
                <a:path w="5547359" h="815339">
                  <a:moveTo>
                    <a:pt x="5441357" y="33104"/>
                  </a:moveTo>
                  <a:lnTo>
                    <a:pt x="5401055" y="25908"/>
                  </a:lnTo>
                  <a:lnTo>
                    <a:pt x="5484875" y="25908"/>
                  </a:lnTo>
                  <a:lnTo>
                    <a:pt x="5487923" y="27432"/>
                  </a:lnTo>
                  <a:lnTo>
                    <a:pt x="5492495" y="32004"/>
                  </a:lnTo>
                  <a:lnTo>
                    <a:pt x="5439155" y="32004"/>
                  </a:lnTo>
                  <a:lnTo>
                    <a:pt x="5441357" y="33104"/>
                  </a:lnTo>
                  <a:close/>
                </a:path>
                <a:path w="5547359" h="815339">
                  <a:moveTo>
                    <a:pt x="105156" y="33528"/>
                  </a:moveTo>
                  <a:lnTo>
                    <a:pt x="109728" y="32004"/>
                  </a:lnTo>
                  <a:lnTo>
                    <a:pt x="107526" y="33104"/>
                  </a:lnTo>
                  <a:lnTo>
                    <a:pt x="105156" y="33528"/>
                  </a:lnTo>
                  <a:close/>
                </a:path>
                <a:path w="5547359" h="815339">
                  <a:moveTo>
                    <a:pt x="107526" y="33104"/>
                  </a:moveTo>
                  <a:lnTo>
                    <a:pt x="109728" y="32004"/>
                  </a:lnTo>
                  <a:lnTo>
                    <a:pt x="113690" y="32004"/>
                  </a:lnTo>
                  <a:lnTo>
                    <a:pt x="107526" y="33104"/>
                  </a:lnTo>
                  <a:close/>
                </a:path>
                <a:path w="5547359" h="815339">
                  <a:moveTo>
                    <a:pt x="5443728" y="33528"/>
                  </a:moveTo>
                  <a:lnTo>
                    <a:pt x="5441357" y="33104"/>
                  </a:lnTo>
                  <a:lnTo>
                    <a:pt x="5439155" y="32004"/>
                  </a:lnTo>
                  <a:lnTo>
                    <a:pt x="5443728" y="33528"/>
                  </a:lnTo>
                  <a:close/>
                </a:path>
                <a:path w="5547359" h="815339">
                  <a:moveTo>
                    <a:pt x="5494019" y="33528"/>
                  </a:moveTo>
                  <a:lnTo>
                    <a:pt x="5443728" y="33528"/>
                  </a:lnTo>
                  <a:lnTo>
                    <a:pt x="5439155" y="32004"/>
                  </a:lnTo>
                  <a:lnTo>
                    <a:pt x="5492495" y="32004"/>
                  </a:lnTo>
                  <a:lnTo>
                    <a:pt x="5494019" y="33528"/>
                  </a:lnTo>
                  <a:close/>
                </a:path>
                <a:path w="5547359" h="815339">
                  <a:moveTo>
                    <a:pt x="5510784" y="50292"/>
                  </a:moveTo>
                  <a:lnTo>
                    <a:pt x="5475732" y="50292"/>
                  </a:lnTo>
                  <a:lnTo>
                    <a:pt x="5441357" y="33104"/>
                  </a:lnTo>
                  <a:lnTo>
                    <a:pt x="5443728" y="33528"/>
                  </a:lnTo>
                  <a:lnTo>
                    <a:pt x="5494019" y="33528"/>
                  </a:lnTo>
                  <a:lnTo>
                    <a:pt x="5510784" y="50292"/>
                  </a:lnTo>
                  <a:close/>
                </a:path>
                <a:path w="5547359" h="815339">
                  <a:moveTo>
                    <a:pt x="106680" y="33528"/>
                  </a:moveTo>
                  <a:lnTo>
                    <a:pt x="105156" y="33528"/>
                  </a:lnTo>
                  <a:lnTo>
                    <a:pt x="107526" y="33104"/>
                  </a:lnTo>
                  <a:lnTo>
                    <a:pt x="106680" y="33528"/>
                  </a:lnTo>
                  <a:close/>
                </a:path>
                <a:path w="5547359" h="815339">
                  <a:moveTo>
                    <a:pt x="74676" y="50292"/>
                  </a:moveTo>
                  <a:lnTo>
                    <a:pt x="73152" y="50292"/>
                  </a:lnTo>
                  <a:lnTo>
                    <a:pt x="76200" y="48768"/>
                  </a:lnTo>
                  <a:lnTo>
                    <a:pt x="74676" y="50292"/>
                  </a:lnTo>
                  <a:close/>
                </a:path>
                <a:path w="5547359" h="815339">
                  <a:moveTo>
                    <a:pt x="5500116" y="76200"/>
                  </a:moveTo>
                  <a:lnTo>
                    <a:pt x="5472684" y="48768"/>
                  </a:lnTo>
                  <a:lnTo>
                    <a:pt x="5475732" y="50292"/>
                  </a:lnTo>
                  <a:lnTo>
                    <a:pt x="5510784" y="50292"/>
                  </a:lnTo>
                  <a:lnTo>
                    <a:pt x="5519928" y="59436"/>
                  </a:lnTo>
                  <a:lnTo>
                    <a:pt x="5519928" y="60960"/>
                  </a:lnTo>
                  <a:lnTo>
                    <a:pt x="5521452" y="60960"/>
                  </a:lnTo>
                  <a:lnTo>
                    <a:pt x="5527548" y="73152"/>
                  </a:lnTo>
                  <a:lnTo>
                    <a:pt x="5498592" y="73152"/>
                  </a:lnTo>
                  <a:lnTo>
                    <a:pt x="5500116" y="76200"/>
                  </a:lnTo>
                  <a:close/>
                </a:path>
                <a:path w="5547359" h="815339">
                  <a:moveTo>
                    <a:pt x="48768" y="76200"/>
                  </a:moveTo>
                  <a:lnTo>
                    <a:pt x="50292" y="73152"/>
                  </a:lnTo>
                  <a:lnTo>
                    <a:pt x="51816" y="73152"/>
                  </a:lnTo>
                  <a:lnTo>
                    <a:pt x="48768" y="76200"/>
                  </a:lnTo>
                  <a:close/>
                </a:path>
                <a:path w="5547359" h="815339">
                  <a:moveTo>
                    <a:pt x="5515779" y="107525"/>
                  </a:moveTo>
                  <a:lnTo>
                    <a:pt x="5498592" y="73152"/>
                  </a:lnTo>
                  <a:lnTo>
                    <a:pt x="5527548" y="73152"/>
                  </a:lnTo>
                  <a:lnTo>
                    <a:pt x="5539739" y="97536"/>
                  </a:lnTo>
                  <a:lnTo>
                    <a:pt x="5541264" y="99060"/>
                  </a:lnTo>
                  <a:lnTo>
                    <a:pt x="5541264" y="102108"/>
                  </a:lnTo>
                  <a:lnTo>
                    <a:pt x="5541715" y="105156"/>
                  </a:lnTo>
                  <a:lnTo>
                    <a:pt x="5515355" y="105156"/>
                  </a:lnTo>
                  <a:lnTo>
                    <a:pt x="5515779" y="107525"/>
                  </a:lnTo>
                  <a:close/>
                </a:path>
                <a:path w="5547359" h="815339">
                  <a:moveTo>
                    <a:pt x="32004" y="109728"/>
                  </a:moveTo>
                  <a:lnTo>
                    <a:pt x="33528" y="105156"/>
                  </a:lnTo>
                  <a:lnTo>
                    <a:pt x="33104" y="107526"/>
                  </a:lnTo>
                  <a:lnTo>
                    <a:pt x="32004" y="109728"/>
                  </a:lnTo>
                  <a:close/>
                </a:path>
                <a:path w="5547359" h="815339">
                  <a:moveTo>
                    <a:pt x="33104" y="107526"/>
                  </a:moveTo>
                  <a:lnTo>
                    <a:pt x="33528" y="105156"/>
                  </a:lnTo>
                  <a:lnTo>
                    <a:pt x="34290" y="105156"/>
                  </a:lnTo>
                  <a:lnTo>
                    <a:pt x="33104" y="107526"/>
                  </a:lnTo>
                  <a:close/>
                </a:path>
                <a:path w="5547359" h="815339">
                  <a:moveTo>
                    <a:pt x="5516880" y="109728"/>
                  </a:moveTo>
                  <a:lnTo>
                    <a:pt x="5515779" y="107525"/>
                  </a:lnTo>
                  <a:lnTo>
                    <a:pt x="5515355" y="105156"/>
                  </a:lnTo>
                  <a:lnTo>
                    <a:pt x="5516880" y="109728"/>
                  </a:lnTo>
                  <a:close/>
                </a:path>
                <a:path w="5547359" h="815339">
                  <a:moveTo>
                    <a:pt x="5542393" y="109728"/>
                  </a:moveTo>
                  <a:lnTo>
                    <a:pt x="5516880" y="109728"/>
                  </a:lnTo>
                  <a:lnTo>
                    <a:pt x="5515355" y="105156"/>
                  </a:lnTo>
                  <a:lnTo>
                    <a:pt x="5541715" y="105156"/>
                  </a:lnTo>
                  <a:lnTo>
                    <a:pt x="5542393" y="109728"/>
                  </a:lnTo>
                  <a:close/>
                </a:path>
                <a:path w="5547359" h="815339">
                  <a:moveTo>
                    <a:pt x="5547360" y="147828"/>
                  </a:moveTo>
                  <a:lnTo>
                    <a:pt x="5522976" y="147828"/>
                  </a:lnTo>
                  <a:lnTo>
                    <a:pt x="5515779" y="107525"/>
                  </a:lnTo>
                  <a:lnTo>
                    <a:pt x="5516880" y="109728"/>
                  </a:lnTo>
                  <a:lnTo>
                    <a:pt x="5542393" y="109728"/>
                  </a:lnTo>
                  <a:lnTo>
                    <a:pt x="5547360" y="143256"/>
                  </a:lnTo>
                  <a:lnTo>
                    <a:pt x="5547360" y="147828"/>
                  </a:lnTo>
                  <a:close/>
                </a:path>
                <a:path w="5547359" h="815339">
                  <a:moveTo>
                    <a:pt x="32711" y="109728"/>
                  </a:moveTo>
                  <a:lnTo>
                    <a:pt x="32004" y="109728"/>
                  </a:lnTo>
                  <a:lnTo>
                    <a:pt x="33104" y="107526"/>
                  </a:lnTo>
                  <a:lnTo>
                    <a:pt x="32711" y="109728"/>
                  </a:lnTo>
                  <a:close/>
                </a:path>
                <a:path w="5547359" h="815339">
                  <a:moveTo>
                    <a:pt x="25908" y="147828"/>
                  </a:moveTo>
                  <a:lnTo>
                    <a:pt x="25908" y="144780"/>
                  </a:lnTo>
                  <a:lnTo>
                    <a:pt x="26452" y="144780"/>
                  </a:lnTo>
                  <a:lnTo>
                    <a:pt x="25908" y="147828"/>
                  </a:lnTo>
                  <a:close/>
                </a:path>
                <a:path w="5547359" h="815339">
                  <a:moveTo>
                    <a:pt x="5521452" y="672084"/>
                  </a:moveTo>
                  <a:lnTo>
                    <a:pt x="5521452" y="144780"/>
                  </a:lnTo>
                  <a:lnTo>
                    <a:pt x="5522976" y="147828"/>
                  </a:lnTo>
                  <a:lnTo>
                    <a:pt x="5547360" y="147828"/>
                  </a:lnTo>
                  <a:lnTo>
                    <a:pt x="5547360" y="669036"/>
                  </a:lnTo>
                  <a:lnTo>
                    <a:pt x="5522976" y="669036"/>
                  </a:lnTo>
                  <a:lnTo>
                    <a:pt x="5521452" y="672084"/>
                  </a:lnTo>
                  <a:close/>
                </a:path>
                <a:path w="5547359" h="815339">
                  <a:moveTo>
                    <a:pt x="26452" y="672084"/>
                  </a:moveTo>
                  <a:lnTo>
                    <a:pt x="25908" y="672084"/>
                  </a:lnTo>
                  <a:lnTo>
                    <a:pt x="25908" y="669036"/>
                  </a:lnTo>
                  <a:lnTo>
                    <a:pt x="26452" y="672084"/>
                  </a:lnTo>
                  <a:close/>
                </a:path>
                <a:path w="5547359" h="815339">
                  <a:moveTo>
                    <a:pt x="5515779" y="709338"/>
                  </a:moveTo>
                  <a:lnTo>
                    <a:pt x="5522976" y="669036"/>
                  </a:lnTo>
                  <a:lnTo>
                    <a:pt x="5547360" y="669036"/>
                  </a:lnTo>
                  <a:lnTo>
                    <a:pt x="5547360" y="673608"/>
                  </a:lnTo>
                  <a:lnTo>
                    <a:pt x="5542393" y="707136"/>
                  </a:lnTo>
                  <a:lnTo>
                    <a:pt x="5516880" y="707136"/>
                  </a:lnTo>
                  <a:lnTo>
                    <a:pt x="5515779" y="709338"/>
                  </a:lnTo>
                  <a:close/>
                </a:path>
                <a:path w="5547359" h="815339">
                  <a:moveTo>
                    <a:pt x="33528" y="711708"/>
                  </a:moveTo>
                  <a:lnTo>
                    <a:pt x="32004" y="707136"/>
                  </a:lnTo>
                  <a:lnTo>
                    <a:pt x="33104" y="709338"/>
                  </a:lnTo>
                  <a:lnTo>
                    <a:pt x="33528" y="711708"/>
                  </a:lnTo>
                  <a:close/>
                </a:path>
                <a:path w="5547359" h="815339">
                  <a:moveTo>
                    <a:pt x="33104" y="709337"/>
                  </a:moveTo>
                  <a:lnTo>
                    <a:pt x="32004" y="707136"/>
                  </a:lnTo>
                  <a:lnTo>
                    <a:pt x="32711" y="707136"/>
                  </a:lnTo>
                  <a:lnTo>
                    <a:pt x="33104" y="709337"/>
                  </a:lnTo>
                  <a:close/>
                </a:path>
                <a:path w="5547359" h="815339">
                  <a:moveTo>
                    <a:pt x="5515355" y="711708"/>
                  </a:moveTo>
                  <a:lnTo>
                    <a:pt x="5515779" y="709337"/>
                  </a:lnTo>
                  <a:lnTo>
                    <a:pt x="5516880" y="707136"/>
                  </a:lnTo>
                  <a:lnTo>
                    <a:pt x="5515355" y="711708"/>
                  </a:lnTo>
                  <a:close/>
                </a:path>
                <a:path w="5547359" h="815339">
                  <a:moveTo>
                    <a:pt x="5541715" y="711708"/>
                  </a:moveTo>
                  <a:lnTo>
                    <a:pt x="5515355" y="711708"/>
                  </a:lnTo>
                  <a:lnTo>
                    <a:pt x="5516880" y="707136"/>
                  </a:lnTo>
                  <a:lnTo>
                    <a:pt x="5542393" y="707136"/>
                  </a:lnTo>
                  <a:lnTo>
                    <a:pt x="5541715" y="711708"/>
                  </a:lnTo>
                  <a:close/>
                </a:path>
                <a:path w="5547359" h="815339">
                  <a:moveTo>
                    <a:pt x="34289" y="711708"/>
                  </a:moveTo>
                  <a:lnTo>
                    <a:pt x="33528" y="711708"/>
                  </a:lnTo>
                  <a:lnTo>
                    <a:pt x="33104" y="709337"/>
                  </a:lnTo>
                  <a:lnTo>
                    <a:pt x="34289" y="711708"/>
                  </a:lnTo>
                  <a:close/>
                </a:path>
                <a:path w="5547359" h="815339">
                  <a:moveTo>
                    <a:pt x="5527548" y="743712"/>
                  </a:moveTo>
                  <a:lnTo>
                    <a:pt x="5498592" y="743712"/>
                  </a:lnTo>
                  <a:lnTo>
                    <a:pt x="5515779" y="709338"/>
                  </a:lnTo>
                  <a:lnTo>
                    <a:pt x="5515355" y="711708"/>
                  </a:lnTo>
                  <a:lnTo>
                    <a:pt x="5541715" y="711708"/>
                  </a:lnTo>
                  <a:lnTo>
                    <a:pt x="5541264" y="714756"/>
                  </a:lnTo>
                  <a:lnTo>
                    <a:pt x="5541264" y="717804"/>
                  </a:lnTo>
                  <a:lnTo>
                    <a:pt x="5539739" y="719328"/>
                  </a:lnTo>
                  <a:lnTo>
                    <a:pt x="5527548" y="743712"/>
                  </a:lnTo>
                  <a:close/>
                </a:path>
                <a:path w="5547359" h="815339">
                  <a:moveTo>
                    <a:pt x="51816" y="743712"/>
                  </a:moveTo>
                  <a:lnTo>
                    <a:pt x="50292" y="743712"/>
                  </a:lnTo>
                  <a:lnTo>
                    <a:pt x="48768" y="740664"/>
                  </a:lnTo>
                  <a:lnTo>
                    <a:pt x="51816" y="743712"/>
                  </a:lnTo>
                  <a:close/>
                </a:path>
                <a:path w="5547359" h="815339">
                  <a:moveTo>
                    <a:pt x="5472684" y="768096"/>
                  </a:moveTo>
                  <a:lnTo>
                    <a:pt x="5500116" y="740664"/>
                  </a:lnTo>
                  <a:lnTo>
                    <a:pt x="5498592" y="743712"/>
                  </a:lnTo>
                  <a:lnTo>
                    <a:pt x="5527548" y="743712"/>
                  </a:lnTo>
                  <a:lnTo>
                    <a:pt x="5521452" y="755904"/>
                  </a:lnTo>
                  <a:lnTo>
                    <a:pt x="5519928" y="755904"/>
                  </a:lnTo>
                  <a:lnTo>
                    <a:pt x="5519928" y="757428"/>
                  </a:lnTo>
                  <a:lnTo>
                    <a:pt x="5510784" y="766572"/>
                  </a:lnTo>
                  <a:lnTo>
                    <a:pt x="5475732" y="766572"/>
                  </a:lnTo>
                  <a:lnTo>
                    <a:pt x="5472684" y="768096"/>
                  </a:lnTo>
                  <a:close/>
                </a:path>
                <a:path w="5547359" h="815339">
                  <a:moveTo>
                    <a:pt x="76199" y="768095"/>
                  </a:moveTo>
                  <a:lnTo>
                    <a:pt x="73152" y="766572"/>
                  </a:lnTo>
                  <a:lnTo>
                    <a:pt x="74675" y="766572"/>
                  </a:lnTo>
                  <a:lnTo>
                    <a:pt x="76199" y="768095"/>
                  </a:lnTo>
                  <a:close/>
                </a:path>
                <a:path w="5547359" h="815339">
                  <a:moveTo>
                    <a:pt x="5509260" y="768096"/>
                  </a:moveTo>
                  <a:lnTo>
                    <a:pt x="5472684" y="768096"/>
                  </a:lnTo>
                  <a:lnTo>
                    <a:pt x="5475732" y="766572"/>
                  </a:lnTo>
                  <a:lnTo>
                    <a:pt x="5510784" y="766572"/>
                  </a:lnTo>
                  <a:lnTo>
                    <a:pt x="5509260" y="768096"/>
                  </a:lnTo>
                  <a:close/>
                </a:path>
                <a:path w="5547359" h="815339">
                  <a:moveTo>
                    <a:pt x="5441356" y="783759"/>
                  </a:moveTo>
                  <a:lnTo>
                    <a:pt x="5472684" y="768096"/>
                  </a:lnTo>
                  <a:lnTo>
                    <a:pt x="5509260" y="768096"/>
                  </a:lnTo>
                  <a:lnTo>
                    <a:pt x="5494020" y="783336"/>
                  </a:lnTo>
                  <a:lnTo>
                    <a:pt x="5443728" y="783336"/>
                  </a:lnTo>
                  <a:lnTo>
                    <a:pt x="5441356" y="783759"/>
                  </a:lnTo>
                  <a:close/>
                </a:path>
                <a:path w="5547359" h="815339">
                  <a:moveTo>
                    <a:pt x="109728" y="784859"/>
                  </a:moveTo>
                  <a:lnTo>
                    <a:pt x="105156" y="783336"/>
                  </a:lnTo>
                  <a:lnTo>
                    <a:pt x="107526" y="783759"/>
                  </a:lnTo>
                  <a:lnTo>
                    <a:pt x="109728" y="784859"/>
                  </a:lnTo>
                  <a:close/>
                </a:path>
                <a:path w="5547359" h="815339">
                  <a:moveTo>
                    <a:pt x="107526" y="783759"/>
                  </a:moveTo>
                  <a:lnTo>
                    <a:pt x="105156" y="783336"/>
                  </a:lnTo>
                  <a:lnTo>
                    <a:pt x="106680" y="783336"/>
                  </a:lnTo>
                  <a:lnTo>
                    <a:pt x="107526" y="783759"/>
                  </a:lnTo>
                  <a:close/>
                </a:path>
                <a:path w="5547359" h="815339">
                  <a:moveTo>
                    <a:pt x="5439155" y="784859"/>
                  </a:moveTo>
                  <a:lnTo>
                    <a:pt x="5441357" y="783759"/>
                  </a:lnTo>
                  <a:lnTo>
                    <a:pt x="5443728" y="783336"/>
                  </a:lnTo>
                  <a:lnTo>
                    <a:pt x="5439155" y="784859"/>
                  </a:lnTo>
                  <a:close/>
                </a:path>
                <a:path w="5547359" h="815339">
                  <a:moveTo>
                    <a:pt x="5492496" y="784859"/>
                  </a:moveTo>
                  <a:lnTo>
                    <a:pt x="5439155" y="784859"/>
                  </a:lnTo>
                  <a:lnTo>
                    <a:pt x="5443728" y="783336"/>
                  </a:lnTo>
                  <a:lnTo>
                    <a:pt x="5494020" y="783336"/>
                  </a:lnTo>
                  <a:lnTo>
                    <a:pt x="5492496" y="784859"/>
                  </a:lnTo>
                  <a:close/>
                </a:path>
                <a:path w="5547359" h="815339">
                  <a:moveTo>
                    <a:pt x="113690" y="784859"/>
                  </a:moveTo>
                  <a:lnTo>
                    <a:pt x="109728" y="784859"/>
                  </a:lnTo>
                  <a:lnTo>
                    <a:pt x="107526" y="783759"/>
                  </a:lnTo>
                  <a:lnTo>
                    <a:pt x="113690" y="784859"/>
                  </a:lnTo>
                  <a:close/>
                </a:path>
                <a:path w="5547359" h="815339">
                  <a:moveTo>
                    <a:pt x="5484876" y="790955"/>
                  </a:moveTo>
                  <a:lnTo>
                    <a:pt x="5401055" y="790955"/>
                  </a:lnTo>
                  <a:lnTo>
                    <a:pt x="5441356" y="783759"/>
                  </a:lnTo>
                  <a:lnTo>
                    <a:pt x="5439155" y="784859"/>
                  </a:lnTo>
                  <a:lnTo>
                    <a:pt x="5492496" y="784859"/>
                  </a:lnTo>
                  <a:lnTo>
                    <a:pt x="5489448" y="787907"/>
                  </a:lnTo>
                  <a:lnTo>
                    <a:pt x="5487923" y="787907"/>
                  </a:lnTo>
                  <a:lnTo>
                    <a:pt x="5487923" y="789432"/>
                  </a:lnTo>
                  <a:lnTo>
                    <a:pt x="5484876" y="790955"/>
                  </a:lnTo>
                  <a:close/>
                </a:path>
                <a:path w="5547359" h="815339">
                  <a:moveTo>
                    <a:pt x="5401055" y="790955"/>
                  </a:moveTo>
                  <a:lnTo>
                    <a:pt x="147828" y="790955"/>
                  </a:lnTo>
                  <a:lnTo>
                    <a:pt x="144780" y="789432"/>
                  </a:lnTo>
                  <a:lnTo>
                    <a:pt x="5404104" y="789432"/>
                  </a:lnTo>
                  <a:lnTo>
                    <a:pt x="5401055" y="790955"/>
                  </a:lnTo>
                  <a:close/>
                </a:path>
                <a:path w="5547359" h="815339">
                  <a:moveTo>
                    <a:pt x="5405628" y="815340"/>
                  </a:moveTo>
                  <a:lnTo>
                    <a:pt x="143256" y="815340"/>
                  </a:lnTo>
                  <a:lnTo>
                    <a:pt x="102108" y="809244"/>
                  </a:lnTo>
                  <a:lnTo>
                    <a:pt x="5446776" y="809244"/>
                  </a:lnTo>
                  <a:lnTo>
                    <a:pt x="5405628" y="81534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14074" y="2556699"/>
            <a:ext cx="4726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Third</a:t>
            </a:r>
            <a:r>
              <a:rPr sz="32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Generation(1965-80)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76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Third</a:t>
            </a:r>
            <a:r>
              <a:rPr spc="-175" dirty="0"/>
              <a:t> </a:t>
            </a:r>
            <a:r>
              <a:rPr spc="-10" dirty="0"/>
              <a:t>Generation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4144" y="1600200"/>
            <a:ext cx="6344411" cy="351891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920982" y="5645908"/>
            <a:ext cx="4098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Third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Generation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Computers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76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Third</a:t>
            </a:r>
            <a:r>
              <a:rPr spc="-175" dirty="0"/>
              <a:t> </a:t>
            </a:r>
            <a:r>
              <a:rPr spc="-10" dirty="0"/>
              <a:t>Generation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08282" y="516020"/>
            <a:ext cx="3876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Third</a:t>
            </a:r>
            <a:r>
              <a:rPr spc="-170" dirty="0"/>
              <a:t> </a:t>
            </a:r>
            <a:r>
              <a:rPr spc="-10" dirty="0"/>
              <a:t>Generation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5960" y="4082796"/>
            <a:ext cx="1623059" cy="122072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58002" y="4416078"/>
            <a:ext cx="942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9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  </a:t>
            </a:r>
            <a:r>
              <a:rPr sz="1800" spc="-40" dirty="0"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61388" y="3566159"/>
            <a:ext cx="1632204" cy="59893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479011" y="3725704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Job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4596" y="3536730"/>
            <a:ext cx="91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Memory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13332" y="2318004"/>
            <a:ext cx="2080260" cy="2415540"/>
            <a:chOff x="1513332" y="2318004"/>
            <a:chExt cx="2080260" cy="2415540"/>
          </a:xfrm>
        </p:grpSpPr>
        <p:sp>
          <p:nvSpPr>
            <p:cNvPr id="19" name="object 19"/>
            <p:cNvSpPr/>
            <p:nvPr/>
          </p:nvSpPr>
          <p:spPr>
            <a:xfrm>
              <a:off x="1513332" y="2791967"/>
              <a:ext cx="455930" cy="1941830"/>
            </a:xfrm>
            <a:custGeom>
              <a:avLst/>
              <a:gdLst/>
              <a:ahLst/>
              <a:cxnLst/>
              <a:rect l="l" t="t" r="r" b="b"/>
              <a:pathLst>
                <a:path w="455930" h="1941829">
                  <a:moveTo>
                    <a:pt x="449580" y="1941576"/>
                  </a:moveTo>
                  <a:lnTo>
                    <a:pt x="380999" y="1891284"/>
                  </a:lnTo>
                  <a:lnTo>
                    <a:pt x="406907" y="1879092"/>
                  </a:lnTo>
                  <a:lnTo>
                    <a:pt x="0" y="1069848"/>
                  </a:lnTo>
                  <a:lnTo>
                    <a:pt x="7619" y="1065275"/>
                  </a:lnTo>
                  <a:lnTo>
                    <a:pt x="0" y="1062227"/>
                  </a:lnTo>
                  <a:lnTo>
                    <a:pt x="411480" y="67056"/>
                  </a:lnTo>
                  <a:lnTo>
                    <a:pt x="385571" y="56388"/>
                  </a:lnTo>
                  <a:lnTo>
                    <a:pt x="449580" y="0"/>
                  </a:lnTo>
                  <a:lnTo>
                    <a:pt x="454152" y="54864"/>
                  </a:lnTo>
                  <a:lnTo>
                    <a:pt x="455675" y="85344"/>
                  </a:lnTo>
                  <a:lnTo>
                    <a:pt x="429767" y="74676"/>
                  </a:lnTo>
                  <a:lnTo>
                    <a:pt x="38099" y="1021079"/>
                  </a:lnTo>
                  <a:lnTo>
                    <a:pt x="390143" y="649224"/>
                  </a:lnTo>
                  <a:lnTo>
                    <a:pt x="370331" y="629411"/>
                  </a:lnTo>
                  <a:lnTo>
                    <a:pt x="449580" y="600456"/>
                  </a:lnTo>
                  <a:lnTo>
                    <a:pt x="437388" y="640080"/>
                  </a:lnTo>
                  <a:lnTo>
                    <a:pt x="425195" y="681228"/>
                  </a:lnTo>
                  <a:lnTo>
                    <a:pt x="403859" y="662939"/>
                  </a:lnTo>
                  <a:lnTo>
                    <a:pt x="30480" y="1057656"/>
                  </a:lnTo>
                  <a:lnTo>
                    <a:pt x="374903" y="1095756"/>
                  </a:lnTo>
                  <a:lnTo>
                    <a:pt x="377951" y="1066800"/>
                  </a:lnTo>
                  <a:lnTo>
                    <a:pt x="449580" y="1114044"/>
                  </a:lnTo>
                  <a:lnTo>
                    <a:pt x="441959" y="1117092"/>
                  </a:lnTo>
                  <a:lnTo>
                    <a:pt x="370331" y="1143000"/>
                  </a:lnTo>
                  <a:lnTo>
                    <a:pt x="373379" y="1115568"/>
                  </a:lnTo>
                  <a:lnTo>
                    <a:pt x="25908" y="1077468"/>
                  </a:lnTo>
                  <a:lnTo>
                    <a:pt x="423671" y="1869948"/>
                  </a:lnTo>
                  <a:lnTo>
                    <a:pt x="449580" y="1857756"/>
                  </a:lnTo>
                  <a:lnTo>
                    <a:pt x="449580" y="1941576"/>
                  </a:lnTo>
                  <a:close/>
                </a:path>
              </a:pathLst>
            </a:custGeom>
            <a:solidFill>
              <a:srgbClr val="EB16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1388" y="2318004"/>
              <a:ext cx="1632204" cy="77266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479011" y="2562838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Job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79675" y="3026664"/>
            <a:ext cx="1632204" cy="6035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497317" y="3186128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Job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08703" y="3357372"/>
            <a:ext cx="5476240" cy="3200400"/>
            <a:chOff x="4108703" y="3357372"/>
            <a:chExt cx="5476240" cy="3200400"/>
          </a:xfrm>
        </p:grpSpPr>
        <p:sp>
          <p:nvSpPr>
            <p:cNvPr id="25" name="object 25"/>
            <p:cNvSpPr/>
            <p:nvPr/>
          </p:nvSpPr>
          <p:spPr>
            <a:xfrm>
              <a:off x="4122419" y="3371088"/>
              <a:ext cx="5450205" cy="3175000"/>
            </a:xfrm>
            <a:custGeom>
              <a:avLst/>
              <a:gdLst/>
              <a:ahLst/>
              <a:cxnLst/>
              <a:rect l="l" t="t" r="r" b="b"/>
              <a:pathLst>
                <a:path w="5450205" h="3175000">
                  <a:moveTo>
                    <a:pt x="5449824" y="3174491"/>
                  </a:moveTo>
                  <a:lnTo>
                    <a:pt x="0" y="3174491"/>
                  </a:lnTo>
                  <a:lnTo>
                    <a:pt x="0" y="0"/>
                  </a:lnTo>
                  <a:lnTo>
                    <a:pt x="5449824" y="0"/>
                  </a:lnTo>
                  <a:lnTo>
                    <a:pt x="5449824" y="3174491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8703" y="3357372"/>
              <a:ext cx="5476240" cy="3200400"/>
            </a:xfrm>
            <a:custGeom>
              <a:avLst/>
              <a:gdLst/>
              <a:ahLst/>
              <a:cxnLst/>
              <a:rect l="l" t="t" r="r" b="b"/>
              <a:pathLst>
                <a:path w="5476240" h="3200400">
                  <a:moveTo>
                    <a:pt x="5471160" y="3200400"/>
                  </a:moveTo>
                  <a:lnTo>
                    <a:pt x="6096" y="3200400"/>
                  </a:lnTo>
                  <a:lnTo>
                    <a:pt x="0" y="3195828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5471160" y="0"/>
                  </a:lnTo>
                  <a:lnTo>
                    <a:pt x="5475731" y="6096"/>
                  </a:lnTo>
                  <a:lnTo>
                    <a:pt x="5475731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3174492"/>
                  </a:lnTo>
                  <a:lnTo>
                    <a:pt x="13716" y="3174492"/>
                  </a:lnTo>
                  <a:lnTo>
                    <a:pt x="25908" y="3188208"/>
                  </a:lnTo>
                  <a:lnTo>
                    <a:pt x="5475731" y="3188208"/>
                  </a:lnTo>
                  <a:lnTo>
                    <a:pt x="5475731" y="3195828"/>
                  </a:lnTo>
                  <a:lnTo>
                    <a:pt x="5471160" y="3200400"/>
                  </a:lnTo>
                  <a:close/>
                </a:path>
                <a:path w="5476240" h="320040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5476240" h="3200400">
                  <a:moveTo>
                    <a:pt x="5449824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5449824" y="13716"/>
                  </a:lnTo>
                  <a:lnTo>
                    <a:pt x="5449824" y="25908"/>
                  </a:lnTo>
                  <a:close/>
                </a:path>
                <a:path w="5476240" h="3200400">
                  <a:moveTo>
                    <a:pt x="5449824" y="3188208"/>
                  </a:moveTo>
                  <a:lnTo>
                    <a:pt x="5449824" y="13716"/>
                  </a:lnTo>
                  <a:lnTo>
                    <a:pt x="5463540" y="25908"/>
                  </a:lnTo>
                  <a:lnTo>
                    <a:pt x="5475731" y="25908"/>
                  </a:lnTo>
                  <a:lnTo>
                    <a:pt x="5475731" y="3174492"/>
                  </a:lnTo>
                  <a:lnTo>
                    <a:pt x="5463540" y="3174492"/>
                  </a:lnTo>
                  <a:lnTo>
                    <a:pt x="5449824" y="3188208"/>
                  </a:lnTo>
                  <a:close/>
                </a:path>
                <a:path w="5476240" h="3200400">
                  <a:moveTo>
                    <a:pt x="5475731" y="25908"/>
                  </a:moveTo>
                  <a:lnTo>
                    <a:pt x="5463540" y="25908"/>
                  </a:lnTo>
                  <a:lnTo>
                    <a:pt x="5449824" y="13716"/>
                  </a:lnTo>
                  <a:lnTo>
                    <a:pt x="5475731" y="13716"/>
                  </a:lnTo>
                  <a:lnTo>
                    <a:pt x="5475731" y="25908"/>
                  </a:lnTo>
                  <a:close/>
                </a:path>
                <a:path w="5476240" h="3200400">
                  <a:moveTo>
                    <a:pt x="25908" y="3188208"/>
                  </a:moveTo>
                  <a:lnTo>
                    <a:pt x="13716" y="3174492"/>
                  </a:lnTo>
                  <a:lnTo>
                    <a:pt x="25908" y="3174492"/>
                  </a:lnTo>
                  <a:lnTo>
                    <a:pt x="25908" y="3188208"/>
                  </a:lnTo>
                  <a:close/>
                </a:path>
                <a:path w="5476240" h="3200400">
                  <a:moveTo>
                    <a:pt x="5449824" y="3188208"/>
                  </a:moveTo>
                  <a:lnTo>
                    <a:pt x="25908" y="3188208"/>
                  </a:lnTo>
                  <a:lnTo>
                    <a:pt x="25908" y="3174492"/>
                  </a:lnTo>
                  <a:lnTo>
                    <a:pt x="5449824" y="3174492"/>
                  </a:lnTo>
                  <a:lnTo>
                    <a:pt x="5449824" y="3188208"/>
                  </a:lnTo>
                  <a:close/>
                </a:path>
                <a:path w="5476240" h="3200400">
                  <a:moveTo>
                    <a:pt x="5475731" y="3188208"/>
                  </a:moveTo>
                  <a:lnTo>
                    <a:pt x="5449824" y="3188208"/>
                  </a:lnTo>
                  <a:lnTo>
                    <a:pt x="5463540" y="3174492"/>
                  </a:lnTo>
                  <a:lnTo>
                    <a:pt x="5475731" y="3174492"/>
                  </a:lnTo>
                  <a:lnTo>
                    <a:pt x="5475731" y="31882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31866" y="3742447"/>
            <a:ext cx="4599305" cy="26835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marR="52705" indent="-228600">
              <a:lnSpc>
                <a:spcPts val="2210"/>
              </a:lnSpc>
              <a:spcBef>
                <a:spcPts val="430"/>
              </a:spcBef>
              <a:buChar char="•"/>
              <a:tabLst>
                <a:tab pos="241935" algn="l"/>
                <a:tab pos="242570" algn="l"/>
              </a:tabLst>
            </a:pPr>
            <a:r>
              <a:rPr sz="2100" spc="-5" dirty="0">
                <a:latin typeface="Times New Roman"/>
                <a:cs typeface="Times New Roman"/>
              </a:rPr>
              <a:t>Partition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the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memory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into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several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pieces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with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different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job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 </a:t>
            </a:r>
            <a:r>
              <a:rPr sz="2100" spc="-5" dirty="0">
                <a:latin typeface="Times New Roman"/>
                <a:cs typeface="Times New Roman"/>
              </a:rPr>
              <a:t>each </a:t>
            </a:r>
            <a:r>
              <a:rPr sz="2100" dirty="0">
                <a:latin typeface="Times New Roman"/>
                <a:cs typeface="Times New Roman"/>
              </a:rPr>
              <a:t>partition.</a:t>
            </a:r>
            <a:endParaRPr sz="2100">
              <a:latin typeface="Times New Roman"/>
              <a:cs typeface="Times New Roman"/>
            </a:endParaRPr>
          </a:p>
          <a:p>
            <a:pPr marL="240665" marR="309245" indent="-228600">
              <a:lnSpc>
                <a:spcPts val="2210"/>
              </a:lnSpc>
              <a:spcBef>
                <a:spcPts val="380"/>
              </a:spcBef>
              <a:buChar char="•"/>
              <a:tabLst>
                <a:tab pos="241935" algn="l"/>
                <a:tab pos="242570" algn="l"/>
              </a:tabLst>
            </a:pPr>
            <a:r>
              <a:rPr sz="2100" spc="-5" dirty="0">
                <a:latin typeface="Times New Roman"/>
                <a:cs typeface="Times New Roman"/>
              </a:rPr>
              <a:t>While </a:t>
            </a:r>
            <a:r>
              <a:rPr sz="2100" spc="5" dirty="0">
                <a:latin typeface="Times New Roman"/>
                <a:cs typeface="Times New Roman"/>
              </a:rPr>
              <a:t>one </a:t>
            </a:r>
            <a:r>
              <a:rPr sz="2100" dirty="0">
                <a:latin typeface="Times New Roman"/>
                <a:cs typeface="Times New Roman"/>
              </a:rPr>
              <a:t>job </a:t>
            </a:r>
            <a:r>
              <a:rPr sz="2100" spc="-5" dirty="0">
                <a:latin typeface="Times New Roman"/>
                <a:cs typeface="Times New Roman"/>
              </a:rPr>
              <a:t>was </a:t>
            </a:r>
            <a:r>
              <a:rPr sz="2100" dirty="0">
                <a:latin typeface="Times New Roman"/>
                <a:cs typeface="Times New Roman"/>
              </a:rPr>
              <a:t>waiting for </a:t>
            </a:r>
            <a:r>
              <a:rPr sz="2100" spc="-5" dirty="0">
                <a:latin typeface="Times New Roman"/>
                <a:cs typeface="Times New Roman"/>
              </a:rPr>
              <a:t>I/O </a:t>
            </a:r>
            <a:r>
              <a:rPr sz="2100" dirty="0">
                <a:latin typeface="Times New Roman"/>
                <a:cs typeface="Times New Roman"/>
              </a:rPr>
              <a:t>to 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complete,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another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job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could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use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CPU.</a:t>
            </a:r>
            <a:endParaRPr sz="21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87400"/>
              </a:lnSpc>
              <a:spcBef>
                <a:spcPts val="365"/>
              </a:spcBef>
              <a:buChar char="•"/>
              <a:tabLst>
                <a:tab pos="241935" algn="l"/>
                <a:tab pos="242570" algn="l"/>
              </a:tabLst>
            </a:pPr>
            <a:r>
              <a:rPr sz="2100" dirty="0">
                <a:latin typeface="Times New Roman"/>
                <a:cs typeface="Times New Roman"/>
              </a:rPr>
              <a:t>whenever running job finished, the </a:t>
            </a:r>
            <a:r>
              <a:rPr sz="2100" spc="-5" dirty="0">
                <a:latin typeface="Times New Roman"/>
                <a:cs typeface="Times New Roman"/>
              </a:rPr>
              <a:t>OS </a:t>
            </a:r>
            <a:r>
              <a:rPr sz="2100" dirty="0">
                <a:latin typeface="Times New Roman"/>
                <a:cs typeface="Times New Roman"/>
              </a:rPr>
              <a:t> load new job from the disk into the 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empty </a:t>
            </a:r>
            <a:r>
              <a:rPr sz="2100" dirty="0">
                <a:latin typeface="Times New Roman"/>
                <a:cs typeface="Times New Roman"/>
              </a:rPr>
              <a:t>partition of </a:t>
            </a:r>
            <a:r>
              <a:rPr sz="2100" spc="-55" dirty="0">
                <a:latin typeface="Times New Roman"/>
                <a:cs typeface="Times New Roman"/>
              </a:rPr>
              <a:t>memory. </a:t>
            </a:r>
            <a:r>
              <a:rPr sz="2100" dirty="0">
                <a:latin typeface="Times New Roman"/>
                <a:cs typeface="Times New Roman"/>
              </a:rPr>
              <a:t>This is </a:t>
            </a:r>
            <a:r>
              <a:rPr sz="2100" spc="5" dirty="0">
                <a:latin typeface="Times New Roman"/>
                <a:cs typeface="Times New Roman"/>
              </a:rPr>
              <a:t>know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as </a:t>
            </a:r>
            <a:r>
              <a:rPr sz="2100" b="1" spc="-5" dirty="0">
                <a:latin typeface="Times New Roman"/>
                <a:cs typeface="Times New Roman"/>
              </a:rPr>
              <a:t>SPOOLING (Simultaneous </a:t>
            </a:r>
            <a:r>
              <a:rPr sz="2100" b="1" dirty="0">
                <a:latin typeface="Times New Roman"/>
                <a:cs typeface="Times New Roman"/>
              </a:rPr>
              <a:t> Peripheral</a:t>
            </a:r>
            <a:r>
              <a:rPr sz="2100" b="1" spc="-45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Operation</a:t>
            </a:r>
            <a:r>
              <a:rPr sz="2100" b="1" spc="-3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On</a:t>
            </a:r>
            <a:r>
              <a:rPr sz="2100" b="1" spc="-20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Line).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81500" y="2727959"/>
            <a:ext cx="4200525" cy="917575"/>
            <a:chOff x="4381500" y="2727959"/>
            <a:chExt cx="4200525" cy="917575"/>
          </a:xfrm>
        </p:grpSpPr>
        <p:sp>
          <p:nvSpPr>
            <p:cNvPr id="29" name="object 29"/>
            <p:cNvSpPr/>
            <p:nvPr/>
          </p:nvSpPr>
          <p:spPr>
            <a:xfrm>
              <a:off x="4395216" y="2741675"/>
              <a:ext cx="4174490" cy="891540"/>
            </a:xfrm>
            <a:custGeom>
              <a:avLst/>
              <a:gdLst/>
              <a:ahLst/>
              <a:cxnLst/>
              <a:rect l="l" t="t" r="r" b="b"/>
              <a:pathLst>
                <a:path w="4174490" h="891539">
                  <a:moveTo>
                    <a:pt x="4024883" y="891539"/>
                  </a:moveTo>
                  <a:lnTo>
                    <a:pt x="147827" y="891539"/>
                  </a:lnTo>
                  <a:lnTo>
                    <a:pt x="102108" y="883920"/>
                  </a:lnTo>
                  <a:lnTo>
                    <a:pt x="60959" y="862583"/>
                  </a:lnTo>
                  <a:lnTo>
                    <a:pt x="28956" y="830579"/>
                  </a:lnTo>
                  <a:lnTo>
                    <a:pt x="7619" y="789431"/>
                  </a:lnTo>
                  <a:lnTo>
                    <a:pt x="0" y="742187"/>
                  </a:lnTo>
                  <a:lnTo>
                    <a:pt x="0" y="147828"/>
                  </a:lnTo>
                  <a:lnTo>
                    <a:pt x="7619" y="102108"/>
                  </a:lnTo>
                  <a:lnTo>
                    <a:pt x="28956" y="60960"/>
                  </a:lnTo>
                  <a:lnTo>
                    <a:pt x="60959" y="28956"/>
                  </a:lnTo>
                  <a:lnTo>
                    <a:pt x="102108" y="7620"/>
                  </a:lnTo>
                  <a:lnTo>
                    <a:pt x="147827" y="0"/>
                  </a:lnTo>
                  <a:lnTo>
                    <a:pt x="4024883" y="0"/>
                  </a:lnTo>
                  <a:lnTo>
                    <a:pt x="4072127" y="7620"/>
                  </a:lnTo>
                  <a:lnTo>
                    <a:pt x="4113275" y="28956"/>
                  </a:lnTo>
                  <a:lnTo>
                    <a:pt x="4145279" y="60960"/>
                  </a:lnTo>
                  <a:lnTo>
                    <a:pt x="4166615" y="102108"/>
                  </a:lnTo>
                  <a:lnTo>
                    <a:pt x="4174235" y="147828"/>
                  </a:lnTo>
                  <a:lnTo>
                    <a:pt x="4174235" y="742187"/>
                  </a:lnTo>
                  <a:lnTo>
                    <a:pt x="4166615" y="789431"/>
                  </a:lnTo>
                  <a:lnTo>
                    <a:pt x="4145279" y="830579"/>
                  </a:lnTo>
                  <a:lnTo>
                    <a:pt x="4113275" y="862583"/>
                  </a:lnTo>
                  <a:lnTo>
                    <a:pt x="4072127" y="883920"/>
                  </a:lnTo>
                  <a:lnTo>
                    <a:pt x="4024883" y="89153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1500" y="2727959"/>
              <a:ext cx="4200525" cy="917575"/>
            </a:xfrm>
            <a:custGeom>
              <a:avLst/>
              <a:gdLst/>
              <a:ahLst/>
              <a:cxnLst/>
              <a:rect l="l" t="t" r="r" b="b"/>
              <a:pathLst>
                <a:path w="4200525" h="917575">
                  <a:moveTo>
                    <a:pt x="4040124" y="1524"/>
                  </a:moveTo>
                  <a:lnTo>
                    <a:pt x="161543" y="1524"/>
                  </a:lnTo>
                  <a:lnTo>
                    <a:pt x="161543" y="0"/>
                  </a:lnTo>
                  <a:lnTo>
                    <a:pt x="4040124" y="0"/>
                  </a:lnTo>
                  <a:lnTo>
                    <a:pt x="4040124" y="1524"/>
                  </a:lnTo>
                  <a:close/>
                </a:path>
                <a:path w="4200525" h="917575">
                  <a:moveTo>
                    <a:pt x="4088892" y="9143"/>
                  </a:moveTo>
                  <a:lnTo>
                    <a:pt x="112776" y="9143"/>
                  </a:lnTo>
                  <a:lnTo>
                    <a:pt x="160019" y="1524"/>
                  </a:lnTo>
                  <a:lnTo>
                    <a:pt x="4041648" y="1524"/>
                  </a:lnTo>
                  <a:lnTo>
                    <a:pt x="4088892" y="9143"/>
                  </a:lnTo>
                  <a:close/>
                </a:path>
                <a:path w="4200525" h="917575">
                  <a:moveTo>
                    <a:pt x="119718" y="33145"/>
                  </a:moveTo>
                  <a:lnTo>
                    <a:pt x="121920" y="32003"/>
                  </a:lnTo>
                  <a:lnTo>
                    <a:pt x="67056" y="32003"/>
                  </a:lnTo>
                  <a:lnTo>
                    <a:pt x="68580" y="30479"/>
                  </a:lnTo>
                  <a:lnTo>
                    <a:pt x="109728" y="9143"/>
                  </a:lnTo>
                  <a:lnTo>
                    <a:pt x="4091940" y="9143"/>
                  </a:lnTo>
                  <a:lnTo>
                    <a:pt x="4124270" y="25907"/>
                  </a:lnTo>
                  <a:lnTo>
                    <a:pt x="164592" y="25907"/>
                  </a:lnTo>
                  <a:lnTo>
                    <a:pt x="119718" y="33145"/>
                  </a:lnTo>
                  <a:close/>
                </a:path>
                <a:path w="4200525" h="917575">
                  <a:moveTo>
                    <a:pt x="4081950" y="33145"/>
                  </a:moveTo>
                  <a:lnTo>
                    <a:pt x="4037076" y="25907"/>
                  </a:lnTo>
                  <a:lnTo>
                    <a:pt x="4124270" y="25907"/>
                  </a:lnTo>
                  <a:lnTo>
                    <a:pt x="4133088" y="30479"/>
                  </a:lnTo>
                  <a:lnTo>
                    <a:pt x="4134612" y="32003"/>
                  </a:lnTo>
                  <a:lnTo>
                    <a:pt x="4079748" y="32003"/>
                  </a:lnTo>
                  <a:lnTo>
                    <a:pt x="4081950" y="33145"/>
                  </a:lnTo>
                  <a:close/>
                </a:path>
                <a:path w="4200525" h="917575">
                  <a:moveTo>
                    <a:pt x="25908" y="164591"/>
                  </a:moveTo>
                  <a:lnTo>
                    <a:pt x="25908" y="161543"/>
                  </a:lnTo>
                  <a:lnTo>
                    <a:pt x="1524" y="161543"/>
                  </a:lnTo>
                  <a:lnTo>
                    <a:pt x="1524" y="160019"/>
                  </a:lnTo>
                  <a:lnTo>
                    <a:pt x="9144" y="112775"/>
                  </a:lnTo>
                  <a:lnTo>
                    <a:pt x="9144" y="109727"/>
                  </a:lnTo>
                  <a:lnTo>
                    <a:pt x="30480" y="68579"/>
                  </a:lnTo>
                  <a:lnTo>
                    <a:pt x="65532" y="33527"/>
                  </a:lnTo>
                  <a:lnTo>
                    <a:pt x="65532" y="32003"/>
                  </a:lnTo>
                  <a:lnTo>
                    <a:pt x="121920" y="32003"/>
                  </a:lnTo>
                  <a:lnTo>
                    <a:pt x="117348" y="33527"/>
                  </a:lnTo>
                  <a:lnTo>
                    <a:pt x="118980" y="33527"/>
                  </a:lnTo>
                  <a:lnTo>
                    <a:pt x="80772" y="53339"/>
                  </a:lnTo>
                  <a:lnTo>
                    <a:pt x="82296" y="53339"/>
                  </a:lnTo>
                  <a:lnTo>
                    <a:pt x="54864" y="80771"/>
                  </a:lnTo>
                  <a:lnTo>
                    <a:pt x="53340" y="80771"/>
                  </a:lnTo>
                  <a:lnTo>
                    <a:pt x="34374" y="117347"/>
                  </a:lnTo>
                  <a:lnTo>
                    <a:pt x="33528" y="117347"/>
                  </a:lnTo>
                  <a:lnTo>
                    <a:pt x="32004" y="121919"/>
                  </a:lnTo>
                  <a:lnTo>
                    <a:pt x="32790" y="121919"/>
                  </a:lnTo>
                  <a:lnTo>
                    <a:pt x="25908" y="164591"/>
                  </a:lnTo>
                  <a:close/>
                </a:path>
                <a:path w="4200525" h="917575">
                  <a:moveTo>
                    <a:pt x="117348" y="33527"/>
                  </a:moveTo>
                  <a:lnTo>
                    <a:pt x="121920" y="32003"/>
                  </a:lnTo>
                  <a:lnTo>
                    <a:pt x="119717" y="33145"/>
                  </a:lnTo>
                  <a:lnTo>
                    <a:pt x="117348" y="33527"/>
                  </a:lnTo>
                  <a:close/>
                </a:path>
                <a:path w="4200525" h="917575">
                  <a:moveTo>
                    <a:pt x="4084320" y="33527"/>
                  </a:moveTo>
                  <a:lnTo>
                    <a:pt x="4081950" y="33145"/>
                  </a:lnTo>
                  <a:lnTo>
                    <a:pt x="4079748" y="32003"/>
                  </a:lnTo>
                  <a:lnTo>
                    <a:pt x="4084320" y="33527"/>
                  </a:lnTo>
                  <a:close/>
                </a:path>
                <a:path w="4200525" h="917575">
                  <a:moveTo>
                    <a:pt x="4136136" y="33527"/>
                  </a:moveTo>
                  <a:lnTo>
                    <a:pt x="4084320" y="33527"/>
                  </a:lnTo>
                  <a:lnTo>
                    <a:pt x="4079748" y="32003"/>
                  </a:lnTo>
                  <a:lnTo>
                    <a:pt x="4134612" y="32003"/>
                  </a:lnTo>
                  <a:lnTo>
                    <a:pt x="4136136" y="33527"/>
                  </a:lnTo>
                  <a:close/>
                </a:path>
                <a:path w="4200525" h="917575">
                  <a:moveTo>
                    <a:pt x="118980" y="33527"/>
                  </a:moveTo>
                  <a:lnTo>
                    <a:pt x="117348" y="33527"/>
                  </a:lnTo>
                  <a:lnTo>
                    <a:pt x="119718" y="33145"/>
                  </a:lnTo>
                  <a:lnTo>
                    <a:pt x="118980" y="33527"/>
                  </a:lnTo>
                  <a:close/>
                </a:path>
                <a:path w="4200525" h="917575">
                  <a:moveTo>
                    <a:pt x="4155948" y="53339"/>
                  </a:moveTo>
                  <a:lnTo>
                    <a:pt x="4120896" y="53339"/>
                  </a:lnTo>
                  <a:lnTo>
                    <a:pt x="4081950" y="33145"/>
                  </a:lnTo>
                  <a:lnTo>
                    <a:pt x="4084320" y="33527"/>
                  </a:lnTo>
                  <a:lnTo>
                    <a:pt x="4136136" y="33527"/>
                  </a:lnTo>
                  <a:lnTo>
                    <a:pt x="4155948" y="53339"/>
                  </a:lnTo>
                  <a:close/>
                </a:path>
                <a:path w="4200525" h="917575">
                  <a:moveTo>
                    <a:pt x="82296" y="53339"/>
                  </a:moveTo>
                  <a:lnTo>
                    <a:pt x="80772" y="53339"/>
                  </a:lnTo>
                  <a:lnTo>
                    <a:pt x="83820" y="51815"/>
                  </a:lnTo>
                  <a:lnTo>
                    <a:pt x="82296" y="53339"/>
                  </a:lnTo>
                  <a:close/>
                </a:path>
                <a:path w="4200525" h="917575">
                  <a:moveTo>
                    <a:pt x="4149743" y="83711"/>
                  </a:moveTo>
                  <a:lnTo>
                    <a:pt x="4117848" y="51815"/>
                  </a:lnTo>
                  <a:lnTo>
                    <a:pt x="4120896" y="53339"/>
                  </a:lnTo>
                  <a:lnTo>
                    <a:pt x="4155948" y="53339"/>
                  </a:lnTo>
                  <a:lnTo>
                    <a:pt x="4171188" y="68579"/>
                  </a:lnTo>
                  <a:lnTo>
                    <a:pt x="4177510" y="80771"/>
                  </a:lnTo>
                  <a:lnTo>
                    <a:pt x="4148328" y="80771"/>
                  </a:lnTo>
                  <a:lnTo>
                    <a:pt x="4149743" y="83711"/>
                  </a:lnTo>
                  <a:close/>
                </a:path>
                <a:path w="4200525" h="917575">
                  <a:moveTo>
                    <a:pt x="51816" y="83819"/>
                  </a:moveTo>
                  <a:lnTo>
                    <a:pt x="53340" y="80771"/>
                  </a:lnTo>
                  <a:lnTo>
                    <a:pt x="54864" y="80771"/>
                  </a:lnTo>
                  <a:lnTo>
                    <a:pt x="51816" y="83819"/>
                  </a:lnTo>
                  <a:close/>
                </a:path>
                <a:path w="4200525" h="917575">
                  <a:moveTo>
                    <a:pt x="4149852" y="83819"/>
                  </a:moveTo>
                  <a:lnTo>
                    <a:pt x="4148328" y="80771"/>
                  </a:lnTo>
                  <a:lnTo>
                    <a:pt x="4149852" y="83819"/>
                  </a:lnTo>
                  <a:close/>
                </a:path>
                <a:path w="4200525" h="917575">
                  <a:moveTo>
                    <a:pt x="4179090" y="83819"/>
                  </a:moveTo>
                  <a:lnTo>
                    <a:pt x="4149852" y="83819"/>
                  </a:lnTo>
                  <a:lnTo>
                    <a:pt x="4148328" y="80771"/>
                  </a:lnTo>
                  <a:lnTo>
                    <a:pt x="4177510" y="80771"/>
                  </a:lnTo>
                  <a:lnTo>
                    <a:pt x="4179090" y="83819"/>
                  </a:lnTo>
                  <a:close/>
                </a:path>
                <a:path w="4200525" h="917575">
                  <a:moveTo>
                    <a:pt x="4168140" y="121919"/>
                  </a:moveTo>
                  <a:lnTo>
                    <a:pt x="4149743" y="83711"/>
                  </a:lnTo>
                  <a:lnTo>
                    <a:pt x="4179090" y="83819"/>
                  </a:lnTo>
                  <a:lnTo>
                    <a:pt x="4192524" y="109727"/>
                  </a:lnTo>
                  <a:lnTo>
                    <a:pt x="4192524" y="112775"/>
                  </a:lnTo>
                  <a:lnTo>
                    <a:pt x="4193261" y="117347"/>
                  </a:lnTo>
                  <a:lnTo>
                    <a:pt x="4168140" y="117347"/>
                  </a:lnTo>
                  <a:lnTo>
                    <a:pt x="4168140" y="121919"/>
                  </a:lnTo>
                  <a:close/>
                </a:path>
                <a:path w="4200525" h="917575">
                  <a:moveTo>
                    <a:pt x="32004" y="121919"/>
                  </a:moveTo>
                  <a:lnTo>
                    <a:pt x="33528" y="117347"/>
                  </a:lnTo>
                  <a:lnTo>
                    <a:pt x="33145" y="119718"/>
                  </a:lnTo>
                  <a:lnTo>
                    <a:pt x="32004" y="121919"/>
                  </a:lnTo>
                  <a:close/>
                </a:path>
                <a:path w="4200525" h="917575">
                  <a:moveTo>
                    <a:pt x="33145" y="119718"/>
                  </a:moveTo>
                  <a:lnTo>
                    <a:pt x="33528" y="117347"/>
                  </a:lnTo>
                  <a:lnTo>
                    <a:pt x="34374" y="117347"/>
                  </a:lnTo>
                  <a:lnTo>
                    <a:pt x="33145" y="119718"/>
                  </a:lnTo>
                  <a:close/>
                </a:path>
                <a:path w="4200525" h="917575">
                  <a:moveTo>
                    <a:pt x="4200144" y="164591"/>
                  </a:moveTo>
                  <a:lnTo>
                    <a:pt x="4175760" y="164591"/>
                  </a:lnTo>
                  <a:lnTo>
                    <a:pt x="4168140" y="117347"/>
                  </a:lnTo>
                  <a:lnTo>
                    <a:pt x="4193261" y="117347"/>
                  </a:lnTo>
                  <a:lnTo>
                    <a:pt x="4200144" y="160019"/>
                  </a:lnTo>
                  <a:lnTo>
                    <a:pt x="4200144" y="164591"/>
                  </a:lnTo>
                  <a:close/>
                </a:path>
                <a:path w="4200525" h="917575">
                  <a:moveTo>
                    <a:pt x="32790" y="121919"/>
                  </a:moveTo>
                  <a:lnTo>
                    <a:pt x="32004" y="121919"/>
                  </a:lnTo>
                  <a:lnTo>
                    <a:pt x="33145" y="119718"/>
                  </a:lnTo>
                  <a:lnTo>
                    <a:pt x="32790" y="121919"/>
                  </a:lnTo>
                  <a:close/>
                </a:path>
                <a:path w="4200525" h="917575">
                  <a:moveTo>
                    <a:pt x="4091940" y="909827"/>
                  </a:moveTo>
                  <a:lnTo>
                    <a:pt x="109728" y="909827"/>
                  </a:lnTo>
                  <a:lnTo>
                    <a:pt x="68580" y="888492"/>
                  </a:lnTo>
                  <a:lnTo>
                    <a:pt x="67056" y="886968"/>
                  </a:lnTo>
                  <a:lnTo>
                    <a:pt x="65532" y="886968"/>
                  </a:lnTo>
                  <a:lnTo>
                    <a:pt x="65532" y="885444"/>
                  </a:lnTo>
                  <a:lnTo>
                    <a:pt x="30480" y="850392"/>
                  </a:lnTo>
                  <a:lnTo>
                    <a:pt x="9144" y="809244"/>
                  </a:lnTo>
                  <a:lnTo>
                    <a:pt x="9144" y="806196"/>
                  </a:lnTo>
                  <a:lnTo>
                    <a:pt x="1524" y="758952"/>
                  </a:lnTo>
                  <a:lnTo>
                    <a:pt x="1524" y="757428"/>
                  </a:lnTo>
                  <a:lnTo>
                    <a:pt x="0" y="757428"/>
                  </a:lnTo>
                  <a:lnTo>
                    <a:pt x="0" y="161543"/>
                  </a:lnTo>
                  <a:lnTo>
                    <a:pt x="25908" y="161543"/>
                  </a:lnTo>
                  <a:lnTo>
                    <a:pt x="25908" y="755904"/>
                  </a:lnTo>
                  <a:lnTo>
                    <a:pt x="26153" y="755904"/>
                  </a:lnTo>
                  <a:lnTo>
                    <a:pt x="32790" y="797052"/>
                  </a:lnTo>
                  <a:lnTo>
                    <a:pt x="32004" y="797052"/>
                  </a:lnTo>
                  <a:lnTo>
                    <a:pt x="33528" y="801623"/>
                  </a:lnTo>
                  <a:lnTo>
                    <a:pt x="34374" y="801623"/>
                  </a:lnTo>
                  <a:lnTo>
                    <a:pt x="53340" y="838200"/>
                  </a:lnTo>
                  <a:lnTo>
                    <a:pt x="54864" y="838200"/>
                  </a:lnTo>
                  <a:lnTo>
                    <a:pt x="82295" y="865631"/>
                  </a:lnTo>
                  <a:lnTo>
                    <a:pt x="80772" y="865631"/>
                  </a:lnTo>
                  <a:lnTo>
                    <a:pt x="83820" y="867156"/>
                  </a:lnTo>
                  <a:lnTo>
                    <a:pt x="121920" y="885444"/>
                  </a:lnTo>
                  <a:lnTo>
                    <a:pt x="117348" y="885444"/>
                  </a:lnTo>
                  <a:lnTo>
                    <a:pt x="164592" y="893064"/>
                  </a:lnTo>
                  <a:lnTo>
                    <a:pt x="4124270" y="893064"/>
                  </a:lnTo>
                  <a:lnTo>
                    <a:pt x="4091940" y="909827"/>
                  </a:lnTo>
                  <a:close/>
                </a:path>
                <a:path w="4200525" h="917575">
                  <a:moveTo>
                    <a:pt x="4174236" y="755904"/>
                  </a:moveTo>
                  <a:lnTo>
                    <a:pt x="4174236" y="161543"/>
                  </a:lnTo>
                  <a:lnTo>
                    <a:pt x="4175760" y="164591"/>
                  </a:lnTo>
                  <a:lnTo>
                    <a:pt x="4200144" y="164591"/>
                  </a:lnTo>
                  <a:lnTo>
                    <a:pt x="4200144" y="754380"/>
                  </a:lnTo>
                  <a:lnTo>
                    <a:pt x="4175760" y="754380"/>
                  </a:lnTo>
                  <a:lnTo>
                    <a:pt x="4174236" y="755904"/>
                  </a:lnTo>
                  <a:close/>
                </a:path>
                <a:path w="4200525" h="917575">
                  <a:moveTo>
                    <a:pt x="26153" y="755904"/>
                  </a:moveTo>
                  <a:lnTo>
                    <a:pt x="25908" y="755904"/>
                  </a:lnTo>
                  <a:lnTo>
                    <a:pt x="25908" y="754380"/>
                  </a:lnTo>
                  <a:lnTo>
                    <a:pt x="26153" y="755904"/>
                  </a:lnTo>
                  <a:close/>
                </a:path>
                <a:path w="4200525" h="917575">
                  <a:moveTo>
                    <a:pt x="4193261" y="801623"/>
                  </a:moveTo>
                  <a:lnTo>
                    <a:pt x="4168140" y="801623"/>
                  </a:lnTo>
                  <a:lnTo>
                    <a:pt x="4175760" y="754380"/>
                  </a:lnTo>
                  <a:lnTo>
                    <a:pt x="4200144" y="754380"/>
                  </a:lnTo>
                  <a:lnTo>
                    <a:pt x="4200144" y="758952"/>
                  </a:lnTo>
                  <a:lnTo>
                    <a:pt x="4193261" y="801623"/>
                  </a:lnTo>
                  <a:close/>
                </a:path>
                <a:path w="4200525" h="917575">
                  <a:moveTo>
                    <a:pt x="33528" y="801623"/>
                  </a:moveTo>
                  <a:lnTo>
                    <a:pt x="32004" y="797052"/>
                  </a:lnTo>
                  <a:lnTo>
                    <a:pt x="33145" y="799253"/>
                  </a:lnTo>
                  <a:lnTo>
                    <a:pt x="33528" y="801623"/>
                  </a:lnTo>
                  <a:close/>
                </a:path>
                <a:path w="4200525" h="917575">
                  <a:moveTo>
                    <a:pt x="33145" y="799253"/>
                  </a:moveTo>
                  <a:lnTo>
                    <a:pt x="32004" y="797052"/>
                  </a:lnTo>
                  <a:lnTo>
                    <a:pt x="32790" y="797052"/>
                  </a:lnTo>
                  <a:lnTo>
                    <a:pt x="33145" y="799253"/>
                  </a:lnTo>
                  <a:close/>
                </a:path>
                <a:path w="4200525" h="917575">
                  <a:moveTo>
                    <a:pt x="4177509" y="838200"/>
                  </a:moveTo>
                  <a:lnTo>
                    <a:pt x="4148328" y="838200"/>
                  </a:lnTo>
                  <a:lnTo>
                    <a:pt x="4149852" y="835152"/>
                  </a:lnTo>
                  <a:lnTo>
                    <a:pt x="4168140" y="797052"/>
                  </a:lnTo>
                  <a:lnTo>
                    <a:pt x="4168140" y="801623"/>
                  </a:lnTo>
                  <a:lnTo>
                    <a:pt x="4193261" y="801623"/>
                  </a:lnTo>
                  <a:lnTo>
                    <a:pt x="4192524" y="806196"/>
                  </a:lnTo>
                  <a:lnTo>
                    <a:pt x="4192524" y="809244"/>
                  </a:lnTo>
                  <a:lnTo>
                    <a:pt x="4177509" y="838200"/>
                  </a:lnTo>
                  <a:close/>
                </a:path>
                <a:path w="4200525" h="917575">
                  <a:moveTo>
                    <a:pt x="34374" y="801623"/>
                  </a:moveTo>
                  <a:lnTo>
                    <a:pt x="33528" y="801623"/>
                  </a:lnTo>
                  <a:lnTo>
                    <a:pt x="33145" y="799253"/>
                  </a:lnTo>
                  <a:lnTo>
                    <a:pt x="34374" y="801623"/>
                  </a:lnTo>
                  <a:close/>
                </a:path>
                <a:path w="4200525" h="917575">
                  <a:moveTo>
                    <a:pt x="54864" y="838200"/>
                  </a:moveTo>
                  <a:lnTo>
                    <a:pt x="53340" y="838200"/>
                  </a:lnTo>
                  <a:lnTo>
                    <a:pt x="51816" y="835152"/>
                  </a:lnTo>
                  <a:lnTo>
                    <a:pt x="54864" y="838200"/>
                  </a:lnTo>
                  <a:close/>
                </a:path>
                <a:path w="4200525" h="917575">
                  <a:moveTo>
                    <a:pt x="4149743" y="835260"/>
                  </a:moveTo>
                  <a:close/>
                </a:path>
                <a:path w="4200525" h="917575">
                  <a:moveTo>
                    <a:pt x="4148328" y="838200"/>
                  </a:moveTo>
                  <a:lnTo>
                    <a:pt x="4149743" y="835260"/>
                  </a:lnTo>
                  <a:lnTo>
                    <a:pt x="4148328" y="838200"/>
                  </a:lnTo>
                  <a:close/>
                </a:path>
                <a:path w="4200525" h="917575">
                  <a:moveTo>
                    <a:pt x="4117957" y="867047"/>
                  </a:moveTo>
                  <a:lnTo>
                    <a:pt x="4149743" y="835260"/>
                  </a:lnTo>
                  <a:lnTo>
                    <a:pt x="4148328" y="838200"/>
                  </a:lnTo>
                  <a:lnTo>
                    <a:pt x="4177509" y="838200"/>
                  </a:lnTo>
                  <a:lnTo>
                    <a:pt x="4171188" y="850392"/>
                  </a:lnTo>
                  <a:lnTo>
                    <a:pt x="4155948" y="865631"/>
                  </a:lnTo>
                  <a:lnTo>
                    <a:pt x="4120896" y="865631"/>
                  </a:lnTo>
                  <a:lnTo>
                    <a:pt x="4117957" y="867047"/>
                  </a:lnTo>
                  <a:close/>
                </a:path>
                <a:path w="4200525" h="917575">
                  <a:moveTo>
                    <a:pt x="83820" y="867156"/>
                  </a:moveTo>
                  <a:lnTo>
                    <a:pt x="80772" y="865631"/>
                  </a:lnTo>
                  <a:lnTo>
                    <a:pt x="83711" y="867047"/>
                  </a:lnTo>
                  <a:close/>
                </a:path>
                <a:path w="4200525" h="917575">
                  <a:moveTo>
                    <a:pt x="83711" y="867047"/>
                  </a:moveTo>
                  <a:lnTo>
                    <a:pt x="80772" y="865631"/>
                  </a:lnTo>
                  <a:lnTo>
                    <a:pt x="82295" y="865631"/>
                  </a:lnTo>
                  <a:lnTo>
                    <a:pt x="83711" y="867047"/>
                  </a:lnTo>
                  <a:close/>
                </a:path>
                <a:path w="4200525" h="917575">
                  <a:moveTo>
                    <a:pt x="4117848" y="867156"/>
                  </a:moveTo>
                  <a:lnTo>
                    <a:pt x="4120896" y="865631"/>
                  </a:lnTo>
                  <a:lnTo>
                    <a:pt x="4117848" y="867156"/>
                  </a:lnTo>
                  <a:close/>
                </a:path>
                <a:path w="4200525" h="917575">
                  <a:moveTo>
                    <a:pt x="4154424" y="867156"/>
                  </a:moveTo>
                  <a:lnTo>
                    <a:pt x="4117848" y="867156"/>
                  </a:lnTo>
                  <a:lnTo>
                    <a:pt x="4120896" y="865631"/>
                  </a:lnTo>
                  <a:lnTo>
                    <a:pt x="4155948" y="865631"/>
                  </a:lnTo>
                  <a:lnTo>
                    <a:pt x="4154424" y="867156"/>
                  </a:lnTo>
                  <a:close/>
                </a:path>
                <a:path w="4200525" h="917575">
                  <a:moveTo>
                    <a:pt x="83937" y="867156"/>
                  </a:moveTo>
                  <a:lnTo>
                    <a:pt x="83711" y="867047"/>
                  </a:lnTo>
                  <a:lnTo>
                    <a:pt x="83937" y="867156"/>
                  </a:lnTo>
                  <a:close/>
                </a:path>
                <a:path w="4200525" h="917575">
                  <a:moveTo>
                    <a:pt x="4124270" y="893064"/>
                  </a:moveTo>
                  <a:lnTo>
                    <a:pt x="4037076" y="893064"/>
                  </a:lnTo>
                  <a:lnTo>
                    <a:pt x="4084320" y="885444"/>
                  </a:lnTo>
                  <a:lnTo>
                    <a:pt x="4079748" y="885444"/>
                  </a:lnTo>
                  <a:lnTo>
                    <a:pt x="4117957" y="867047"/>
                  </a:lnTo>
                  <a:lnTo>
                    <a:pt x="4154424" y="867156"/>
                  </a:lnTo>
                  <a:lnTo>
                    <a:pt x="4133088" y="888492"/>
                  </a:lnTo>
                  <a:lnTo>
                    <a:pt x="4124270" y="893064"/>
                  </a:lnTo>
                  <a:close/>
                </a:path>
                <a:path w="4200525" h="917575">
                  <a:moveTo>
                    <a:pt x="4037076" y="893064"/>
                  </a:moveTo>
                  <a:lnTo>
                    <a:pt x="164592" y="893064"/>
                  </a:lnTo>
                  <a:lnTo>
                    <a:pt x="161543" y="891540"/>
                  </a:lnTo>
                  <a:lnTo>
                    <a:pt x="4038600" y="891540"/>
                  </a:lnTo>
                  <a:lnTo>
                    <a:pt x="4037076" y="893064"/>
                  </a:lnTo>
                  <a:close/>
                </a:path>
                <a:path w="4200525" h="917575">
                  <a:moveTo>
                    <a:pt x="4041648" y="917448"/>
                  </a:moveTo>
                  <a:lnTo>
                    <a:pt x="160019" y="917448"/>
                  </a:lnTo>
                  <a:lnTo>
                    <a:pt x="112776" y="909827"/>
                  </a:lnTo>
                  <a:lnTo>
                    <a:pt x="4088892" y="909827"/>
                  </a:lnTo>
                  <a:lnTo>
                    <a:pt x="4041648" y="917448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68491" y="2913353"/>
            <a:ext cx="274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Mu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lti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og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mi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5558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45" dirty="0"/>
              <a:t> </a:t>
            </a:r>
            <a:r>
              <a:rPr spc="5" dirty="0"/>
              <a:t>of</a:t>
            </a:r>
            <a:r>
              <a:rPr spc="-55" dirty="0"/>
              <a:t> </a:t>
            </a:r>
            <a:r>
              <a:rPr spc="-5" dirty="0"/>
              <a:t>OS</a:t>
            </a:r>
            <a:r>
              <a:rPr spc="15" dirty="0"/>
              <a:t> </a:t>
            </a:r>
            <a:r>
              <a:rPr spc="-15" dirty="0"/>
              <a:t>(Fourth</a:t>
            </a:r>
            <a:r>
              <a:rPr spc="35" dirty="0"/>
              <a:t> </a:t>
            </a:r>
            <a:r>
              <a:rPr spc="-15" dirty="0"/>
              <a:t>generation)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7606030" cy="1694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Fourth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generation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(1980-present)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25" dirty="0">
                <a:latin typeface="Calibri"/>
                <a:cs typeface="Calibri"/>
              </a:rPr>
              <a:t>Personal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Computers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3999"/>
              </a:lnSpc>
              <a:spcBef>
                <a:spcPts val="345"/>
              </a:spcBef>
              <a:buClr>
                <a:srgbClr val="000000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dirty="0">
                <a:solidFill>
                  <a:srgbClr val="BF0000"/>
                </a:solidFill>
                <a:latin typeface="Calibri"/>
                <a:cs typeface="Calibri"/>
              </a:rPr>
              <a:t>LSI </a:t>
            </a:r>
            <a:r>
              <a:rPr sz="2000" spc="-25" dirty="0">
                <a:latin typeface="Calibri"/>
                <a:cs typeface="Calibri"/>
              </a:rPr>
              <a:t>(</a:t>
            </a:r>
            <a:r>
              <a:rPr sz="2000" b="1" spc="-25" dirty="0">
                <a:solidFill>
                  <a:srgbClr val="BF0000"/>
                </a:solidFill>
                <a:latin typeface="Calibri"/>
                <a:cs typeface="Calibri"/>
              </a:rPr>
              <a:t>Large </a:t>
            </a:r>
            <a:r>
              <a:rPr sz="2000" b="1" spc="-5" dirty="0">
                <a:solidFill>
                  <a:srgbClr val="BF0000"/>
                </a:solidFill>
                <a:latin typeface="Calibri"/>
                <a:cs typeface="Calibri"/>
              </a:rPr>
              <a:t>Scale </a:t>
            </a:r>
            <a:r>
              <a:rPr sz="2000" b="1" spc="-25" dirty="0">
                <a:solidFill>
                  <a:srgbClr val="BF0000"/>
                </a:solidFill>
                <a:latin typeface="Calibri"/>
                <a:cs typeface="Calibri"/>
              </a:rPr>
              <a:t>Integration</a:t>
            </a:r>
            <a:r>
              <a:rPr sz="2000" spc="-25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circuits, chips </a:t>
            </a:r>
            <a:r>
              <a:rPr sz="2000" spc="-10" dirty="0">
                <a:latin typeface="Calibri"/>
                <a:cs typeface="Calibri"/>
              </a:rPr>
              <a:t>containing </a:t>
            </a:r>
            <a:r>
              <a:rPr sz="2000" dirty="0">
                <a:latin typeface="Calibri"/>
                <a:cs typeface="Calibri"/>
              </a:rPr>
              <a:t>thousands of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transistors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these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systems.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3200400"/>
            <a:ext cx="4267200" cy="33528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94700" y="6107717"/>
            <a:ext cx="1600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Times New Roman"/>
                <a:cs typeface="Times New Roman"/>
              </a:rPr>
              <a:t>48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3544" y="2272283"/>
            <a:ext cx="7955280" cy="2958465"/>
            <a:chOff x="923544" y="2272283"/>
            <a:chExt cx="7955280" cy="295846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4" y="2386583"/>
              <a:ext cx="7955279" cy="28437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5879" y="3557016"/>
              <a:ext cx="6565391" cy="16642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54024" y="2388107"/>
              <a:ext cx="7886700" cy="2772410"/>
            </a:xfrm>
            <a:custGeom>
              <a:avLst/>
              <a:gdLst/>
              <a:ahLst/>
              <a:cxnLst/>
              <a:rect l="l" t="t" r="r" b="b"/>
              <a:pathLst>
                <a:path w="7886700" h="2772410">
                  <a:moveTo>
                    <a:pt x="7886699" y="2772156"/>
                  </a:moveTo>
                  <a:lnTo>
                    <a:pt x="0" y="2772156"/>
                  </a:lnTo>
                  <a:lnTo>
                    <a:pt x="0" y="0"/>
                  </a:lnTo>
                  <a:lnTo>
                    <a:pt x="7886699" y="0"/>
                  </a:lnTo>
                  <a:lnTo>
                    <a:pt x="7886699" y="2772156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9452" y="2383536"/>
              <a:ext cx="7896225" cy="2781300"/>
            </a:xfrm>
            <a:custGeom>
              <a:avLst/>
              <a:gdLst/>
              <a:ahLst/>
              <a:cxnLst/>
              <a:rect l="l" t="t" r="r" b="b"/>
              <a:pathLst>
                <a:path w="7896225" h="2781300">
                  <a:moveTo>
                    <a:pt x="7894320" y="2781299"/>
                  </a:moveTo>
                  <a:lnTo>
                    <a:pt x="3048" y="2781299"/>
                  </a:lnTo>
                  <a:lnTo>
                    <a:pt x="0" y="2779775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7894320" y="0"/>
                  </a:lnTo>
                  <a:lnTo>
                    <a:pt x="7895844" y="3047"/>
                  </a:lnTo>
                  <a:lnTo>
                    <a:pt x="78958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772155"/>
                  </a:lnTo>
                  <a:lnTo>
                    <a:pt x="4572" y="2772155"/>
                  </a:lnTo>
                  <a:lnTo>
                    <a:pt x="9144" y="2776727"/>
                  </a:lnTo>
                  <a:lnTo>
                    <a:pt x="7895844" y="2776727"/>
                  </a:lnTo>
                  <a:lnTo>
                    <a:pt x="7895844" y="2779775"/>
                  </a:lnTo>
                  <a:lnTo>
                    <a:pt x="7894320" y="2781299"/>
                  </a:lnTo>
                  <a:close/>
                </a:path>
                <a:path w="7896225" h="278130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7896225" h="2781300">
                  <a:moveTo>
                    <a:pt x="78867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7886700" y="4571"/>
                  </a:lnTo>
                  <a:lnTo>
                    <a:pt x="7886700" y="9143"/>
                  </a:lnTo>
                  <a:close/>
                </a:path>
                <a:path w="7896225" h="2781300">
                  <a:moveTo>
                    <a:pt x="7886700" y="2776727"/>
                  </a:moveTo>
                  <a:lnTo>
                    <a:pt x="7886700" y="4571"/>
                  </a:lnTo>
                  <a:lnTo>
                    <a:pt x="7891272" y="9143"/>
                  </a:lnTo>
                  <a:lnTo>
                    <a:pt x="7895844" y="9143"/>
                  </a:lnTo>
                  <a:lnTo>
                    <a:pt x="7895844" y="2772155"/>
                  </a:lnTo>
                  <a:lnTo>
                    <a:pt x="7891272" y="2772155"/>
                  </a:lnTo>
                  <a:lnTo>
                    <a:pt x="7886700" y="2776727"/>
                  </a:lnTo>
                  <a:close/>
                </a:path>
                <a:path w="7896225" h="2781300">
                  <a:moveTo>
                    <a:pt x="7895844" y="9143"/>
                  </a:moveTo>
                  <a:lnTo>
                    <a:pt x="7891272" y="9143"/>
                  </a:lnTo>
                  <a:lnTo>
                    <a:pt x="7886700" y="4571"/>
                  </a:lnTo>
                  <a:lnTo>
                    <a:pt x="7895844" y="4571"/>
                  </a:lnTo>
                  <a:lnTo>
                    <a:pt x="7895844" y="9143"/>
                  </a:lnTo>
                  <a:close/>
                </a:path>
                <a:path w="7896225" h="2781300">
                  <a:moveTo>
                    <a:pt x="9144" y="2776727"/>
                  </a:moveTo>
                  <a:lnTo>
                    <a:pt x="4572" y="2772155"/>
                  </a:lnTo>
                  <a:lnTo>
                    <a:pt x="9144" y="2772155"/>
                  </a:lnTo>
                  <a:lnTo>
                    <a:pt x="9144" y="2776727"/>
                  </a:lnTo>
                  <a:close/>
                </a:path>
                <a:path w="7896225" h="2781300">
                  <a:moveTo>
                    <a:pt x="7886700" y="2776727"/>
                  </a:moveTo>
                  <a:lnTo>
                    <a:pt x="9144" y="2776727"/>
                  </a:lnTo>
                  <a:lnTo>
                    <a:pt x="9144" y="2772155"/>
                  </a:lnTo>
                  <a:lnTo>
                    <a:pt x="7886700" y="2772155"/>
                  </a:lnTo>
                  <a:lnTo>
                    <a:pt x="7886700" y="2776727"/>
                  </a:lnTo>
                  <a:close/>
                </a:path>
                <a:path w="7896225" h="2781300">
                  <a:moveTo>
                    <a:pt x="7895844" y="2776727"/>
                  </a:moveTo>
                  <a:lnTo>
                    <a:pt x="7886700" y="2776727"/>
                  </a:lnTo>
                  <a:lnTo>
                    <a:pt x="7891272" y="2772155"/>
                  </a:lnTo>
                  <a:lnTo>
                    <a:pt x="7895844" y="2772155"/>
                  </a:lnTo>
                  <a:lnTo>
                    <a:pt x="7895844" y="2776727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592" y="2272283"/>
              <a:ext cx="7104887" cy="11201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595062" y="2498882"/>
            <a:ext cx="49339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Fourth</a:t>
            </a:r>
            <a:r>
              <a:rPr sz="32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Generation(1980-90)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54011" y="3658564"/>
            <a:ext cx="608139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7655">
              <a:lnSpc>
                <a:spcPct val="100000"/>
              </a:lnSpc>
              <a:spcBef>
                <a:spcPts val="95"/>
              </a:spcBef>
              <a:buChar char="•"/>
              <a:tabLst>
                <a:tab pos="299720" algn="l"/>
                <a:tab pos="300355" algn="l"/>
                <a:tab pos="3037840" algn="l"/>
              </a:tabLst>
            </a:pPr>
            <a:r>
              <a:rPr sz="2800" spc="-45" dirty="0">
                <a:latin typeface="Times New Roman"/>
                <a:cs typeface="Times New Roman"/>
              </a:rPr>
              <a:t>Technology	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LSI</a:t>
            </a:r>
            <a:endParaRPr sz="28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10" dirty="0">
                <a:latin typeface="Times New Roman"/>
                <a:cs typeface="Times New Roman"/>
              </a:rPr>
              <a:t>Operating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systems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Present</a:t>
            </a:r>
            <a:endParaRPr sz="28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  <a:tab pos="3034030" algn="l"/>
              </a:tabLst>
            </a:pPr>
            <a:r>
              <a:rPr sz="2800" spc="-5" dirty="0">
                <a:latin typeface="Times New Roman"/>
                <a:cs typeface="Times New Roman"/>
              </a:rPr>
              <a:t>Language	: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High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level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08282" y="516020"/>
            <a:ext cx="4217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Fourth</a:t>
            </a:r>
            <a:r>
              <a:rPr spc="-170" dirty="0"/>
              <a:t> </a:t>
            </a:r>
            <a:r>
              <a:rPr spc="-10" dirty="0"/>
              <a:t>Generation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01040" y="1644395"/>
            <a:ext cx="6632575" cy="5245100"/>
            <a:chOff x="701040" y="1644395"/>
            <a:chExt cx="6632575" cy="5245100"/>
          </a:xfrm>
        </p:grpSpPr>
        <p:sp>
          <p:nvSpPr>
            <p:cNvPr id="12" name="object 12"/>
            <p:cNvSpPr/>
            <p:nvPr/>
          </p:nvSpPr>
          <p:spPr>
            <a:xfrm>
              <a:off x="701040" y="1644395"/>
              <a:ext cx="1123315" cy="5245100"/>
            </a:xfrm>
            <a:custGeom>
              <a:avLst/>
              <a:gdLst/>
              <a:ahLst/>
              <a:cxnLst/>
              <a:rect l="l" t="t" r="r" b="b"/>
              <a:pathLst>
                <a:path w="1123314" h="5245100">
                  <a:moveTo>
                    <a:pt x="27748" y="5211073"/>
                  </a:moveTo>
                  <a:lnTo>
                    <a:pt x="22860" y="5207000"/>
                  </a:lnTo>
                  <a:lnTo>
                    <a:pt x="4572" y="5207000"/>
                  </a:lnTo>
                  <a:lnTo>
                    <a:pt x="38100" y="5168900"/>
                  </a:lnTo>
                  <a:lnTo>
                    <a:pt x="105156" y="5105400"/>
                  </a:lnTo>
                  <a:lnTo>
                    <a:pt x="137160" y="5067300"/>
                  </a:lnTo>
                  <a:lnTo>
                    <a:pt x="167639" y="5029200"/>
                  </a:lnTo>
                  <a:lnTo>
                    <a:pt x="199644" y="4991100"/>
                  </a:lnTo>
                  <a:lnTo>
                    <a:pt x="230124" y="4953000"/>
                  </a:lnTo>
                  <a:lnTo>
                    <a:pt x="259080" y="4927600"/>
                  </a:lnTo>
                  <a:lnTo>
                    <a:pt x="289560" y="4889500"/>
                  </a:lnTo>
                  <a:lnTo>
                    <a:pt x="318516" y="4851400"/>
                  </a:lnTo>
                  <a:lnTo>
                    <a:pt x="345948" y="4813300"/>
                  </a:lnTo>
                  <a:lnTo>
                    <a:pt x="374904" y="4775200"/>
                  </a:lnTo>
                  <a:lnTo>
                    <a:pt x="400812" y="4737100"/>
                  </a:lnTo>
                  <a:lnTo>
                    <a:pt x="428244" y="4699000"/>
                  </a:lnTo>
                  <a:lnTo>
                    <a:pt x="505968" y="4584700"/>
                  </a:lnTo>
                  <a:lnTo>
                    <a:pt x="530352" y="4546600"/>
                  </a:lnTo>
                  <a:lnTo>
                    <a:pt x="553211" y="4508500"/>
                  </a:lnTo>
                  <a:lnTo>
                    <a:pt x="577596" y="4457700"/>
                  </a:lnTo>
                  <a:lnTo>
                    <a:pt x="623315" y="4381500"/>
                  </a:lnTo>
                  <a:lnTo>
                    <a:pt x="687323" y="4267200"/>
                  </a:lnTo>
                  <a:lnTo>
                    <a:pt x="726948" y="4178300"/>
                  </a:lnTo>
                  <a:lnTo>
                    <a:pt x="745236" y="4140200"/>
                  </a:lnTo>
                  <a:lnTo>
                    <a:pt x="765048" y="4102100"/>
                  </a:lnTo>
                  <a:lnTo>
                    <a:pt x="781811" y="4051300"/>
                  </a:lnTo>
                  <a:lnTo>
                    <a:pt x="800100" y="4013200"/>
                  </a:lnTo>
                  <a:lnTo>
                    <a:pt x="833627" y="3937000"/>
                  </a:lnTo>
                  <a:lnTo>
                    <a:pt x="894588" y="3759200"/>
                  </a:lnTo>
                  <a:lnTo>
                    <a:pt x="908304" y="3721100"/>
                  </a:lnTo>
                  <a:lnTo>
                    <a:pt x="920496" y="3670300"/>
                  </a:lnTo>
                  <a:lnTo>
                    <a:pt x="934211" y="3632200"/>
                  </a:lnTo>
                  <a:lnTo>
                    <a:pt x="946404" y="3594100"/>
                  </a:lnTo>
                  <a:lnTo>
                    <a:pt x="957072" y="3543300"/>
                  </a:lnTo>
                  <a:lnTo>
                    <a:pt x="967740" y="3505200"/>
                  </a:lnTo>
                  <a:lnTo>
                    <a:pt x="978408" y="3454400"/>
                  </a:lnTo>
                  <a:lnTo>
                    <a:pt x="989076" y="3416300"/>
                  </a:lnTo>
                  <a:lnTo>
                    <a:pt x="998219" y="3365500"/>
                  </a:lnTo>
                  <a:lnTo>
                    <a:pt x="1007364" y="3327400"/>
                  </a:lnTo>
                  <a:lnTo>
                    <a:pt x="1014984" y="3289300"/>
                  </a:lnTo>
                  <a:lnTo>
                    <a:pt x="1024128" y="3238500"/>
                  </a:lnTo>
                  <a:lnTo>
                    <a:pt x="1030224" y="3200400"/>
                  </a:lnTo>
                  <a:lnTo>
                    <a:pt x="1037844" y="3149600"/>
                  </a:lnTo>
                  <a:lnTo>
                    <a:pt x="1050036" y="3060700"/>
                  </a:lnTo>
                  <a:lnTo>
                    <a:pt x="1059180" y="2971800"/>
                  </a:lnTo>
                  <a:lnTo>
                    <a:pt x="1063752" y="2933700"/>
                  </a:lnTo>
                  <a:lnTo>
                    <a:pt x="1069848" y="2844800"/>
                  </a:lnTo>
                  <a:lnTo>
                    <a:pt x="1071372" y="2794000"/>
                  </a:lnTo>
                  <a:lnTo>
                    <a:pt x="1074419" y="2755900"/>
                  </a:lnTo>
                  <a:lnTo>
                    <a:pt x="1075944" y="2705100"/>
                  </a:lnTo>
                  <a:lnTo>
                    <a:pt x="1075944" y="2527300"/>
                  </a:lnTo>
                  <a:lnTo>
                    <a:pt x="1074419" y="2489200"/>
                  </a:lnTo>
                  <a:lnTo>
                    <a:pt x="1071372" y="2438400"/>
                  </a:lnTo>
                  <a:lnTo>
                    <a:pt x="1069848" y="2400300"/>
                  </a:lnTo>
                  <a:lnTo>
                    <a:pt x="1066800" y="2349500"/>
                  </a:lnTo>
                  <a:lnTo>
                    <a:pt x="1063752" y="2311400"/>
                  </a:lnTo>
                  <a:lnTo>
                    <a:pt x="1050036" y="2171700"/>
                  </a:lnTo>
                  <a:lnTo>
                    <a:pt x="1037844" y="2082800"/>
                  </a:lnTo>
                  <a:lnTo>
                    <a:pt x="1030224" y="2044700"/>
                  </a:lnTo>
                  <a:lnTo>
                    <a:pt x="1024128" y="1993900"/>
                  </a:lnTo>
                  <a:lnTo>
                    <a:pt x="1014984" y="1955800"/>
                  </a:lnTo>
                  <a:lnTo>
                    <a:pt x="1007364" y="1905000"/>
                  </a:lnTo>
                  <a:lnTo>
                    <a:pt x="998219" y="1866900"/>
                  </a:lnTo>
                  <a:lnTo>
                    <a:pt x="989076" y="1816100"/>
                  </a:lnTo>
                  <a:lnTo>
                    <a:pt x="967740" y="1739900"/>
                  </a:lnTo>
                  <a:lnTo>
                    <a:pt x="957072" y="1689100"/>
                  </a:lnTo>
                  <a:lnTo>
                    <a:pt x="946404" y="1651000"/>
                  </a:lnTo>
                  <a:lnTo>
                    <a:pt x="934211" y="1600200"/>
                  </a:lnTo>
                  <a:lnTo>
                    <a:pt x="920496" y="1562100"/>
                  </a:lnTo>
                  <a:lnTo>
                    <a:pt x="908304" y="1524000"/>
                  </a:lnTo>
                  <a:lnTo>
                    <a:pt x="894588" y="1473200"/>
                  </a:lnTo>
                  <a:lnTo>
                    <a:pt x="833627" y="1308100"/>
                  </a:lnTo>
                  <a:lnTo>
                    <a:pt x="816864" y="1257300"/>
                  </a:lnTo>
                  <a:lnTo>
                    <a:pt x="800100" y="1219200"/>
                  </a:lnTo>
                  <a:lnTo>
                    <a:pt x="781811" y="1181100"/>
                  </a:lnTo>
                  <a:lnTo>
                    <a:pt x="765048" y="1143000"/>
                  </a:lnTo>
                  <a:lnTo>
                    <a:pt x="745236" y="1092200"/>
                  </a:lnTo>
                  <a:lnTo>
                    <a:pt x="726948" y="1054100"/>
                  </a:lnTo>
                  <a:lnTo>
                    <a:pt x="707136" y="1016000"/>
                  </a:lnTo>
                  <a:lnTo>
                    <a:pt x="685800" y="977900"/>
                  </a:lnTo>
                  <a:lnTo>
                    <a:pt x="665988" y="927100"/>
                  </a:lnTo>
                  <a:lnTo>
                    <a:pt x="623315" y="850900"/>
                  </a:lnTo>
                  <a:lnTo>
                    <a:pt x="577596" y="774700"/>
                  </a:lnTo>
                  <a:lnTo>
                    <a:pt x="553211" y="736600"/>
                  </a:lnTo>
                  <a:lnTo>
                    <a:pt x="530352" y="698500"/>
                  </a:lnTo>
                  <a:lnTo>
                    <a:pt x="504444" y="647700"/>
                  </a:lnTo>
                  <a:lnTo>
                    <a:pt x="480060" y="609600"/>
                  </a:lnTo>
                  <a:lnTo>
                    <a:pt x="428244" y="533400"/>
                  </a:lnTo>
                  <a:lnTo>
                    <a:pt x="400812" y="495300"/>
                  </a:lnTo>
                  <a:lnTo>
                    <a:pt x="374904" y="457200"/>
                  </a:lnTo>
                  <a:lnTo>
                    <a:pt x="345948" y="419100"/>
                  </a:lnTo>
                  <a:lnTo>
                    <a:pt x="318516" y="381000"/>
                  </a:lnTo>
                  <a:lnTo>
                    <a:pt x="289560" y="355600"/>
                  </a:lnTo>
                  <a:lnTo>
                    <a:pt x="259080" y="317500"/>
                  </a:lnTo>
                  <a:lnTo>
                    <a:pt x="230124" y="279400"/>
                  </a:lnTo>
                  <a:lnTo>
                    <a:pt x="199644" y="241300"/>
                  </a:lnTo>
                  <a:lnTo>
                    <a:pt x="167639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38100" y="63500"/>
                  </a:lnTo>
                  <a:lnTo>
                    <a:pt x="4572" y="38100"/>
                  </a:lnTo>
                  <a:lnTo>
                    <a:pt x="0" y="25400"/>
                  </a:lnTo>
                  <a:lnTo>
                    <a:pt x="0" y="12700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9784" y="12700"/>
                  </a:lnTo>
                  <a:lnTo>
                    <a:pt x="19812" y="12700"/>
                  </a:lnTo>
                  <a:lnTo>
                    <a:pt x="22860" y="16013"/>
                  </a:lnTo>
                  <a:lnTo>
                    <a:pt x="22860" y="38100"/>
                  </a:lnTo>
                  <a:lnTo>
                    <a:pt x="43180" y="38100"/>
                  </a:lnTo>
                  <a:lnTo>
                    <a:pt x="54864" y="50800"/>
                  </a:lnTo>
                  <a:lnTo>
                    <a:pt x="88391" y="88900"/>
                  </a:lnTo>
                  <a:lnTo>
                    <a:pt x="152400" y="152400"/>
                  </a:lnTo>
                  <a:lnTo>
                    <a:pt x="216408" y="228600"/>
                  </a:lnTo>
                  <a:lnTo>
                    <a:pt x="277368" y="304800"/>
                  </a:lnTo>
                  <a:lnTo>
                    <a:pt x="335280" y="381000"/>
                  </a:lnTo>
                  <a:lnTo>
                    <a:pt x="364235" y="406400"/>
                  </a:lnTo>
                  <a:lnTo>
                    <a:pt x="446532" y="520700"/>
                  </a:lnTo>
                  <a:lnTo>
                    <a:pt x="472440" y="558800"/>
                  </a:lnTo>
                  <a:lnTo>
                    <a:pt x="498348" y="609600"/>
                  </a:lnTo>
                  <a:lnTo>
                    <a:pt x="522731" y="647700"/>
                  </a:lnTo>
                  <a:lnTo>
                    <a:pt x="548640" y="685800"/>
                  </a:lnTo>
                  <a:lnTo>
                    <a:pt x="573023" y="723900"/>
                  </a:lnTo>
                  <a:lnTo>
                    <a:pt x="641604" y="838200"/>
                  </a:lnTo>
                  <a:lnTo>
                    <a:pt x="662940" y="876300"/>
                  </a:lnTo>
                  <a:lnTo>
                    <a:pt x="726948" y="1003300"/>
                  </a:lnTo>
                  <a:lnTo>
                    <a:pt x="746760" y="1041400"/>
                  </a:lnTo>
                  <a:lnTo>
                    <a:pt x="765048" y="1092200"/>
                  </a:lnTo>
                  <a:lnTo>
                    <a:pt x="784860" y="1130300"/>
                  </a:lnTo>
                  <a:lnTo>
                    <a:pt x="801623" y="1168400"/>
                  </a:lnTo>
                  <a:lnTo>
                    <a:pt x="819911" y="1219200"/>
                  </a:lnTo>
                  <a:lnTo>
                    <a:pt x="870204" y="1333500"/>
                  </a:lnTo>
                  <a:lnTo>
                    <a:pt x="900684" y="1422400"/>
                  </a:lnTo>
                  <a:lnTo>
                    <a:pt x="914400" y="1473200"/>
                  </a:lnTo>
                  <a:lnTo>
                    <a:pt x="941832" y="1549400"/>
                  </a:lnTo>
                  <a:lnTo>
                    <a:pt x="954023" y="1600200"/>
                  </a:lnTo>
                  <a:lnTo>
                    <a:pt x="978408" y="1689100"/>
                  </a:lnTo>
                  <a:lnTo>
                    <a:pt x="989076" y="1727200"/>
                  </a:lnTo>
                  <a:lnTo>
                    <a:pt x="1010411" y="1816100"/>
                  </a:lnTo>
                  <a:lnTo>
                    <a:pt x="1028700" y="1905000"/>
                  </a:lnTo>
                  <a:lnTo>
                    <a:pt x="1036319" y="1943100"/>
                  </a:lnTo>
                  <a:lnTo>
                    <a:pt x="1045464" y="1993900"/>
                  </a:lnTo>
                  <a:lnTo>
                    <a:pt x="1051560" y="2032000"/>
                  </a:lnTo>
                  <a:lnTo>
                    <a:pt x="1059180" y="2082800"/>
                  </a:lnTo>
                  <a:lnTo>
                    <a:pt x="1071372" y="2171700"/>
                  </a:lnTo>
                  <a:lnTo>
                    <a:pt x="1075944" y="2209800"/>
                  </a:lnTo>
                  <a:lnTo>
                    <a:pt x="1085088" y="2298700"/>
                  </a:lnTo>
                  <a:lnTo>
                    <a:pt x="1088136" y="2349500"/>
                  </a:lnTo>
                  <a:lnTo>
                    <a:pt x="1094232" y="2438400"/>
                  </a:lnTo>
                  <a:lnTo>
                    <a:pt x="1095756" y="2489200"/>
                  </a:lnTo>
                  <a:lnTo>
                    <a:pt x="1097280" y="2527300"/>
                  </a:lnTo>
                  <a:lnTo>
                    <a:pt x="1097280" y="2705100"/>
                  </a:lnTo>
                  <a:lnTo>
                    <a:pt x="1095756" y="2755900"/>
                  </a:lnTo>
                  <a:lnTo>
                    <a:pt x="1094232" y="2794000"/>
                  </a:lnTo>
                  <a:lnTo>
                    <a:pt x="1088136" y="2882900"/>
                  </a:lnTo>
                  <a:lnTo>
                    <a:pt x="1085088" y="2933700"/>
                  </a:lnTo>
                  <a:lnTo>
                    <a:pt x="1075944" y="3022600"/>
                  </a:lnTo>
                  <a:lnTo>
                    <a:pt x="1071372" y="3060700"/>
                  </a:lnTo>
                  <a:lnTo>
                    <a:pt x="1059180" y="3149600"/>
                  </a:lnTo>
                  <a:lnTo>
                    <a:pt x="1051560" y="3200400"/>
                  </a:lnTo>
                  <a:lnTo>
                    <a:pt x="1045464" y="3238500"/>
                  </a:lnTo>
                  <a:lnTo>
                    <a:pt x="1036319" y="3289300"/>
                  </a:lnTo>
                  <a:lnTo>
                    <a:pt x="1028700" y="3327400"/>
                  </a:lnTo>
                  <a:lnTo>
                    <a:pt x="1010411" y="3416300"/>
                  </a:lnTo>
                  <a:lnTo>
                    <a:pt x="978408" y="3556000"/>
                  </a:lnTo>
                  <a:lnTo>
                    <a:pt x="966215" y="3594100"/>
                  </a:lnTo>
                  <a:lnTo>
                    <a:pt x="954023" y="3644900"/>
                  </a:lnTo>
                  <a:lnTo>
                    <a:pt x="941832" y="3683000"/>
                  </a:lnTo>
                  <a:lnTo>
                    <a:pt x="928115" y="3721100"/>
                  </a:lnTo>
                  <a:lnTo>
                    <a:pt x="914400" y="3771900"/>
                  </a:lnTo>
                  <a:lnTo>
                    <a:pt x="900684" y="3810000"/>
                  </a:lnTo>
                  <a:lnTo>
                    <a:pt x="870204" y="3898900"/>
                  </a:lnTo>
                  <a:lnTo>
                    <a:pt x="836676" y="3987800"/>
                  </a:lnTo>
                  <a:lnTo>
                    <a:pt x="819911" y="4025900"/>
                  </a:lnTo>
                  <a:lnTo>
                    <a:pt x="783336" y="4102100"/>
                  </a:lnTo>
                  <a:lnTo>
                    <a:pt x="765048" y="4152900"/>
                  </a:lnTo>
                  <a:lnTo>
                    <a:pt x="746760" y="4191000"/>
                  </a:lnTo>
                  <a:lnTo>
                    <a:pt x="726948" y="4229100"/>
                  </a:lnTo>
                  <a:lnTo>
                    <a:pt x="662940" y="4356100"/>
                  </a:lnTo>
                  <a:lnTo>
                    <a:pt x="641604" y="4394200"/>
                  </a:lnTo>
                  <a:lnTo>
                    <a:pt x="595884" y="4470400"/>
                  </a:lnTo>
                  <a:lnTo>
                    <a:pt x="571500" y="4521200"/>
                  </a:lnTo>
                  <a:lnTo>
                    <a:pt x="548640" y="4559300"/>
                  </a:lnTo>
                  <a:lnTo>
                    <a:pt x="522731" y="4597400"/>
                  </a:lnTo>
                  <a:lnTo>
                    <a:pt x="498348" y="4635500"/>
                  </a:lnTo>
                  <a:lnTo>
                    <a:pt x="446532" y="4711700"/>
                  </a:lnTo>
                  <a:lnTo>
                    <a:pt x="364235" y="4826000"/>
                  </a:lnTo>
                  <a:lnTo>
                    <a:pt x="306324" y="4902200"/>
                  </a:lnTo>
                  <a:lnTo>
                    <a:pt x="275844" y="4940300"/>
                  </a:lnTo>
                  <a:lnTo>
                    <a:pt x="246887" y="4978400"/>
                  </a:lnTo>
                  <a:lnTo>
                    <a:pt x="216408" y="5003800"/>
                  </a:lnTo>
                  <a:lnTo>
                    <a:pt x="120396" y="5118100"/>
                  </a:lnTo>
                  <a:lnTo>
                    <a:pt x="86868" y="5156200"/>
                  </a:lnTo>
                  <a:lnTo>
                    <a:pt x="54864" y="5181600"/>
                  </a:lnTo>
                  <a:lnTo>
                    <a:pt x="27748" y="5211073"/>
                  </a:lnTo>
                  <a:close/>
                </a:path>
                <a:path w="1123314" h="5245100">
                  <a:moveTo>
                    <a:pt x="22860" y="1601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013"/>
                  </a:lnTo>
                  <a:close/>
                </a:path>
                <a:path w="1123314" h="5245100">
                  <a:moveTo>
                    <a:pt x="30881" y="24731"/>
                  </a:moveTo>
                  <a:lnTo>
                    <a:pt x="22860" y="16013"/>
                  </a:lnTo>
                  <a:lnTo>
                    <a:pt x="22860" y="12700"/>
                  </a:lnTo>
                  <a:lnTo>
                    <a:pt x="32084" y="22726"/>
                  </a:lnTo>
                  <a:lnTo>
                    <a:pt x="30881" y="24731"/>
                  </a:lnTo>
                  <a:close/>
                </a:path>
                <a:path w="1123314" h="5245100">
                  <a:moveTo>
                    <a:pt x="32084" y="22726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32084" y="22726"/>
                  </a:lnTo>
                  <a:close/>
                </a:path>
                <a:path w="1123314" h="5245100">
                  <a:moveTo>
                    <a:pt x="55626" y="5219700"/>
                  </a:moveTo>
                  <a:lnTo>
                    <a:pt x="38100" y="5219700"/>
                  </a:lnTo>
                  <a:lnTo>
                    <a:pt x="31011" y="5213793"/>
                  </a:lnTo>
                  <a:lnTo>
                    <a:pt x="57912" y="5194300"/>
                  </a:lnTo>
                  <a:lnTo>
                    <a:pt x="89916" y="5156200"/>
                  </a:lnTo>
                  <a:lnTo>
                    <a:pt x="123444" y="5118100"/>
                  </a:lnTo>
                  <a:lnTo>
                    <a:pt x="187452" y="5041900"/>
                  </a:lnTo>
                  <a:lnTo>
                    <a:pt x="219456" y="5016500"/>
                  </a:lnTo>
                  <a:lnTo>
                    <a:pt x="280416" y="4940300"/>
                  </a:lnTo>
                  <a:lnTo>
                    <a:pt x="367284" y="4826000"/>
                  </a:lnTo>
                  <a:lnTo>
                    <a:pt x="449580" y="4711700"/>
                  </a:lnTo>
                  <a:lnTo>
                    <a:pt x="527304" y="4597400"/>
                  </a:lnTo>
                  <a:lnTo>
                    <a:pt x="576072" y="4521200"/>
                  </a:lnTo>
                  <a:lnTo>
                    <a:pt x="598931" y="4483100"/>
                  </a:lnTo>
                  <a:lnTo>
                    <a:pt x="623315" y="4432300"/>
                  </a:lnTo>
                  <a:lnTo>
                    <a:pt x="644652" y="4394200"/>
                  </a:lnTo>
                  <a:lnTo>
                    <a:pt x="667511" y="4356100"/>
                  </a:lnTo>
                  <a:lnTo>
                    <a:pt x="710184" y="4279900"/>
                  </a:lnTo>
                  <a:lnTo>
                    <a:pt x="769619" y="4152900"/>
                  </a:lnTo>
                  <a:lnTo>
                    <a:pt x="787908" y="4114800"/>
                  </a:lnTo>
                  <a:lnTo>
                    <a:pt x="824484" y="4025900"/>
                  </a:lnTo>
                  <a:lnTo>
                    <a:pt x="841248" y="3987800"/>
                  </a:lnTo>
                  <a:lnTo>
                    <a:pt x="858011" y="3937000"/>
                  </a:lnTo>
                  <a:lnTo>
                    <a:pt x="918972" y="3771900"/>
                  </a:lnTo>
                  <a:lnTo>
                    <a:pt x="932688" y="3721100"/>
                  </a:lnTo>
                  <a:lnTo>
                    <a:pt x="946404" y="3683000"/>
                  </a:lnTo>
                  <a:lnTo>
                    <a:pt x="958596" y="3644900"/>
                  </a:lnTo>
                  <a:lnTo>
                    <a:pt x="970788" y="3594100"/>
                  </a:lnTo>
                  <a:lnTo>
                    <a:pt x="982980" y="3556000"/>
                  </a:lnTo>
                  <a:lnTo>
                    <a:pt x="993648" y="3505200"/>
                  </a:lnTo>
                  <a:lnTo>
                    <a:pt x="1004315" y="3467100"/>
                  </a:lnTo>
                  <a:lnTo>
                    <a:pt x="1013460" y="3416300"/>
                  </a:lnTo>
                  <a:lnTo>
                    <a:pt x="1024128" y="3378200"/>
                  </a:lnTo>
                  <a:lnTo>
                    <a:pt x="1033272" y="3327400"/>
                  </a:lnTo>
                  <a:lnTo>
                    <a:pt x="1063752" y="3162300"/>
                  </a:lnTo>
                  <a:lnTo>
                    <a:pt x="1069848" y="3111500"/>
                  </a:lnTo>
                  <a:lnTo>
                    <a:pt x="1074419" y="3060700"/>
                  </a:lnTo>
                  <a:lnTo>
                    <a:pt x="1080515" y="3022600"/>
                  </a:lnTo>
                  <a:lnTo>
                    <a:pt x="1085088" y="2971800"/>
                  </a:lnTo>
                  <a:lnTo>
                    <a:pt x="1089660" y="2933700"/>
                  </a:lnTo>
                  <a:lnTo>
                    <a:pt x="1092708" y="2882900"/>
                  </a:lnTo>
                  <a:lnTo>
                    <a:pt x="1095756" y="2844800"/>
                  </a:lnTo>
                  <a:lnTo>
                    <a:pt x="1097280" y="2794000"/>
                  </a:lnTo>
                  <a:lnTo>
                    <a:pt x="1100328" y="2755900"/>
                  </a:lnTo>
                  <a:lnTo>
                    <a:pt x="1101852" y="2705100"/>
                  </a:lnTo>
                  <a:lnTo>
                    <a:pt x="1101852" y="2527300"/>
                  </a:lnTo>
                  <a:lnTo>
                    <a:pt x="1100328" y="2489200"/>
                  </a:lnTo>
                  <a:lnTo>
                    <a:pt x="1097280" y="2438400"/>
                  </a:lnTo>
                  <a:lnTo>
                    <a:pt x="1095756" y="2400300"/>
                  </a:lnTo>
                  <a:lnTo>
                    <a:pt x="1089660" y="2298700"/>
                  </a:lnTo>
                  <a:lnTo>
                    <a:pt x="1085088" y="2260600"/>
                  </a:lnTo>
                  <a:lnTo>
                    <a:pt x="1080515" y="2209800"/>
                  </a:lnTo>
                  <a:lnTo>
                    <a:pt x="1074419" y="2171700"/>
                  </a:lnTo>
                  <a:lnTo>
                    <a:pt x="1069848" y="2120900"/>
                  </a:lnTo>
                  <a:lnTo>
                    <a:pt x="1063752" y="2082800"/>
                  </a:lnTo>
                  <a:lnTo>
                    <a:pt x="1056132" y="2032000"/>
                  </a:lnTo>
                  <a:lnTo>
                    <a:pt x="1033272" y="1905000"/>
                  </a:lnTo>
                  <a:lnTo>
                    <a:pt x="1014984" y="1816100"/>
                  </a:lnTo>
                  <a:lnTo>
                    <a:pt x="1004315" y="1765300"/>
                  </a:lnTo>
                  <a:lnTo>
                    <a:pt x="982980" y="1689100"/>
                  </a:lnTo>
                  <a:lnTo>
                    <a:pt x="970788" y="1638300"/>
                  </a:lnTo>
                  <a:lnTo>
                    <a:pt x="958596" y="1600200"/>
                  </a:lnTo>
                  <a:lnTo>
                    <a:pt x="946404" y="1549400"/>
                  </a:lnTo>
                  <a:lnTo>
                    <a:pt x="932688" y="1511300"/>
                  </a:lnTo>
                  <a:lnTo>
                    <a:pt x="918972" y="1460500"/>
                  </a:lnTo>
                  <a:lnTo>
                    <a:pt x="858011" y="1295400"/>
                  </a:lnTo>
                  <a:lnTo>
                    <a:pt x="841248" y="1257300"/>
                  </a:lnTo>
                  <a:lnTo>
                    <a:pt x="824484" y="1206500"/>
                  </a:lnTo>
                  <a:lnTo>
                    <a:pt x="787908" y="1130300"/>
                  </a:lnTo>
                  <a:lnTo>
                    <a:pt x="769619" y="1079500"/>
                  </a:lnTo>
                  <a:lnTo>
                    <a:pt x="710184" y="965200"/>
                  </a:lnTo>
                  <a:lnTo>
                    <a:pt x="667511" y="876300"/>
                  </a:lnTo>
                  <a:lnTo>
                    <a:pt x="644652" y="838200"/>
                  </a:lnTo>
                  <a:lnTo>
                    <a:pt x="623315" y="800100"/>
                  </a:lnTo>
                  <a:lnTo>
                    <a:pt x="598931" y="762000"/>
                  </a:lnTo>
                  <a:lnTo>
                    <a:pt x="576072" y="723900"/>
                  </a:lnTo>
                  <a:lnTo>
                    <a:pt x="527304" y="635000"/>
                  </a:lnTo>
                  <a:lnTo>
                    <a:pt x="449580" y="520700"/>
                  </a:lnTo>
                  <a:lnTo>
                    <a:pt x="367284" y="406400"/>
                  </a:lnTo>
                  <a:lnTo>
                    <a:pt x="280416" y="292100"/>
                  </a:lnTo>
                  <a:lnTo>
                    <a:pt x="219456" y="2286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32084" y="22726"/>
                  </a:lnTo>
                  <a:lnTo>
                    <a:pt x="38100" y="12700"/>
                  </a:lnTo>
                  <a:lnTo>
                    <a:pt x="49784" y="12700"/>
                  </a:lnTo>
                  <a:lnTo>
                    <a:pt x="73152" y="38100"/>
                  </a:lnTo>
                  <a:lnTo>
                    <a:pt x="106680" y="63500"/>
                  </a:lnTo>
                  <a:lnTo>
                    <a:pt x="138684" y="101600"/>
                  </a:lnTo>
                  <a:lnTo>
                    <a:pt x="172212" y="139700"/>
                  </a:lnTo>
                  <a:lnTo>
                    <a:pt x="204216" y="177800"/>
                  </a:lnTo>
                  <a:lnTo>
                    <a:pt x="234696" y="215900"/>
                  </a:lnTo>
                  <a:lnTo>
                    <a:pt x="266700" y="241300"/>
                  </a:lnTo>
                  <a:lnTo>
                    <a:pt x="297180" y="279400"/>
                  </a:lnTo>
                  <a:lnTo>
                    <a:pt x="413004" y="431800"/>
                  </a:lnTo>
                  <a:lnTo>
                    <a:pt x="467868" y="508000"/>
                  </a:lnTo>
                  <a:lnTo>
                    <a:pt x="545592" y="622300"/>
                  </a:lnTo>
                  <a:lnTo>
                    <a:pt x="594360" y="711200"/>
                  </a:lnTo>
                  <a:lnTo>
                    <a:pt x="618744" y="749300"/>
                  </a:lnTo>
                  <a:lnTo>
                    <a:pt x="664464" y="825500"/>
                  </a:lnTo>
                  <a:lnTo>
                    <a:pt x="685800" y="863600"/>
                  </a:lnTo>
                  <a:lnTo>
                    <a:pt x="708660" y="914400"/>
                  </a:lnTo>
                  <a:lnTo>
                    <a:pt x="728472" y="952500"/>
                  </a:lnTo>
                  <a:lnTo>
                    <a:pt x="749808" y="990600"/>
                  </a:lnTo>
                  <a:lnTo>
                    <a:pt x="769619" y="1028700"/>
                  </a:lnTo>
                  <a:lnTo>
                    <a:pt x="789432" y="1079500"/>
                  </a:lnTo>
                  <a:lnTo>
                    <a:pt x="826008" y="1155700"/>
                  </a:lnTo>
                  <a:lnTo>
                    <a:pt x="844296" y="1206500"/>
                  </a:lnTo>
                  <a:lnTo>
                    <a:pt x="894588" y="1333500"/>
                  </a:lnTo>
                  <a:lnTo>
                    <a:pt x="925068" y="1409700"/>
                  </a:lnTo>
                  <a:lnTo>
                    <a:pt x="938784" y="1460500"/>
                  </a:lnTo>
                  <a:lnTo>
                    <a:pt x="952500" y="1498600"/>
                  </a:lnTo>
                  <a:lnTo>
                    <a:pt x="979932" y="1587500"/>
                  </a:lnTo>
                  <a:lnTo>
                    <a:pt x="992124" y="1638300"/>
                  </a:lnTo>
                  <a:lnTo>
                    <a:pt x="1002792" y="1676400"/>
                  </a:lnTo>
                  <a:lnTo>
                    <a:pt x="1014984" y="1727200"/>
                  </a:lnTo>
                  <a:lnTo>
                    <a:pt x="1025652" y="1765300"/>
                  </a:lnTo>
                  <a:lnTo>
                    <a:pt x="1034796" y="1816100"/>
                  </a:lnTo>
                  <a:lnTo>
                    <a:pt x="1045464" y="1854200"/>
                  </a:lnTo>
                  <a:lnTo>
                    <a:pt x="1054608" y="1905000"/>
                  </a:lnTo>
                  <a:lnTo>
                    <a:pt x="1062228" y="1943100"/>
                  </a:lnTo>
                  <a:lnTo>
                    <a:pt x="1069848" y="1993900"/>
                  </a:lnTo>
                  <a:lnTo>
                    <a:pt x="1085088" y="2082800"/>
                  </a:lnTo>
                  <a:lnTo>
                    <a:pt x="1091184" y="2120900"/>
                  </a:lnTo>
                  <a:lnTo>
                    <a:pt x="1101852" y="2209800"/>
                  </a:lnTo>
                  <a:lnTo>
                    <a:pt x="1106424" y="2260600"/>
                  </a:lnTo>
                  <a:lnTo>
                    <a:pt x="1110996" y="2298700"/>
                  </a:lnTo>
                  <a:lnTo>
                    <a:pt x="1114044" y="2349500"/>
                  </a:lnTo>
                  <a:lnTo>
                    <a:pt x="1117092" y="2387600"/>
                  </a:lnTo>
                  <a:lnTo>
                    <a:pt x="1120140" y="2438400"/>
                  </a:lnTo>
                  <a:lnTo>
                    <a:pt x="1123188" y="2527300"/>
                  </a:lnTo>
                  <a:lnTo>
                    <a:pt x="1123188" y="2705100"/>
                  </a:lnTo>
                  <a:lnTo>
                    <a:pt x="1121664" y="2755900"/>
                  </a:lnTo>
                  <a:lnTo>
                    <a:pt x="1120140" y="2794000"/>
                  </a:lnTo>
                  <a:lnTo>
                    <a:pt x="1114044" y="2895600"/>
                  </a:lnTo>
                  <a:lnTo>
                    <a:pt x="1110996" y="2933700"/>
                  </a:lnTo>
                  <a:lnTo>
                    <a:pt x="1106424" y="2984500"/>
                  </a:lnTo>
                  <a:lnTo>
                    <a:pt x="1101852" y="3022600"/>
                  </a:lnTo>
                  <a:lnTo>
                    <a:pt x="1097280" y="3073400"/>
                  </a:lnTo>
                  <a:lnTo>
                    <a:pt x="1085088" y="3162300"/>
                  </a:lnTo>
                  <a:lnTo>
                    <a:pt x="1077468" y="3200400"/>
                  </a:lnTo>
                  <a:lnTo>
                    <a:pt x="1062228" y="3289300"/>
                  </a:lnTo>
                  <a:lnTo>
                    <a:pt x="1054608" y="3340100"/>
                  </a:lnTo>
                  <a:lnTo>
                    <a:pt x="1045464" y="3378200"/>
                  </a:lnTo>
                  <a:lnTo>
                    <a:pt x="1034796" y="3429000"/>
                  </a:lnTo>
                  <a:lnTo>
                    <a:pt x="1025652" y="3467100"/>
                  </a:lnTo>
                  <a:lnTo>
                    <a:pt x="1014984" y="3517900"/>
                  </a:lnTo>
                  <a:lnTo>
                    <a:pt x="1002792" y="3556000"/>
                  </a:lnTo>
                  <a:lnTo>
                    <a:pt x="992124" y="3606800"/>
                  </a:lnTo>
                  <a:lnTo>
                    <a:pt x="979932" y="3644900"/>
                  </a:lnTo>
                  <a:lnTo>
                    <a:pt x="966215" y="3695700"/>
                  </a:lnTo>
                  <a:lnTo>
                    <a:pt x="938784" y="3771900"/>
                  </a:lnTo>
                  <a:lnTo>
                    <a:pt x="925068" y="3822700"/>
                  </a:lnTo>
                  <a:lnTo>
                    <a:pt x="909827" y="3860800"/>
                  </a:lnTo>
                  <a:lnTo>
                    <a:pt x="894588" y="3911600"/>
                  </a:lnTo>
                  <a:lnTo>
                    <a:pt x="844296" y="4038600"/>
                  </a:lnTo>
                  <a:lnTo>
                    <a:pt x="807719" y="4114800"/>
                  </a:lnTo>
                  <a:lnTo>
                    <a:pt x="789432" y="4165600"/>
                  </a:lnTo>
                  <a:lnTo>
                    <a:pt x="749808" y="4241800"/>
                  </a:lnTo>
                  <a:lnTo>
                    <a:pt x="728472" y="4279900"/>
                  </a:lnTo>
                  <a:lnTo>
                    <a:pt x="708660" y="4330700"/>
                  </a:lnTo>
                  <a:lnTo>
                    <a:pt x="685800" y="4368800"/>
                  </a:lnTo>
                  <a:lnTo>
                    <a:pt x="664464" y="4406900"/>
                  </a:lnTo>
                  <a:lnTo>
                    <a:pt x="618744" y="4483100"/>
                  </a:lnTo>
                  <a:lnTo>
                    <a:pt x="594360" y="4533900"/>
                  </a:lnTo>
                  <a:lnTo>
                    <a:pt x="545592" y="4610100"/>
                  </a:lnTo>
                  <a:lnTo>
                    <a:pt x="467868" y="4724400"/>
                  </a:lnTo>
                  <a:lnTo>
                    <a:pt x="413004" y="4800600"/>
                  </a:lnTo>
                  <a:lnTo>
                    <a:pt x="297180" y="4953000"/>
                  </a:lnTo>
                  <a:lnTo>
                    <a:pt x="236220" y="5029200"/>
                  </a:lnTo>
                  <a:lnTo>
                    <a:pt x="204216" y="5067300"/>
                  </a:lnTo>
                  <a:lnTo>
                    <a:pt x="140208" y="5130800"/>
                  </a:lnTo>
                  <a:lnTo>
                    <a:pt x="73152" y="5207000"/>
                  </a:lnTo>
                  <a:lnTo>
                    <a:pt x="55626" y="5219700"/>
                  </a:lnTo>
                  <a:close/>
                </a:path>
                <a:path w="1123314" h="5245100">
                  <a:moveTo>
                    <a:pt x="22860" y="38100"/>
                  </a:moveTo>
                  <a:lnTo>
                    <a:pt x="22860" y="16013"/>
                  </a:lnTo>
                  <a:lnTo>
                    <a:pt x="30881" y="24731"/>
                  </a:lnTo>
                  <a:lnTo>
                    <a:pt x="22860" y="38100"/>
                  </a:lnTo>
                  <a:close/>
                </a:path>
                <a:path w="1123314" h="5245100">
                  <a:moveTo>
                    <a:pt x="31011" y="5213793"/>
                  </a:moveTo>
                  <a:lnTo>
                    <a:pt x="27748" y="5211073"/>
                  </a:lnTo>
                  <a:lnTo>
                    <a:pt x="54864" y="5181600"/>
                  </a:lnTo>
                  <a:lnTo>
                    <a:pt x="86868" y="5156200"/>
                  </a:lnTo>
                  <a:lnTo>
                    <a:pt x="120396" y="5118100"/>
                  </a:lnTo>
                  <a:lnTo>
                    <a:pt x="216408" y="5003800"/>
                  </a:lnTo>
                  <a:lnTo>
                    <a:pt x="246887" y="4978400"/>
                  </a:lnTo>
                  <a:lnTo>
                    <a:pt x="275844" y="4940300"/>
                  </a:lnTo>
                  <a:lnTo>
                    <a:pt x="306324" y="4902200"/>
                  </a:lnTo>
                  <a:lnTo>
                    <a:pt x="364235" y="4826000"/>
                  </a:lnTo>
                  <a:lnTo>
                    <a:pt x="446532" y="4711700"/>
                  </a:lnTo>
                  <a:lnTo>
                    <a:pt x="498348" y="4635500"/>
                  </a:lnTo>
                  <a:lnTo>
                    <a:pt x="522731" y="4597400"/>
                  </a:lnTo>
                  <a:lnTo>
                    <a:pt x="548640" y="4559300"/>
                  </a:lnTo>
                  <a:lnTo>
                    <a:pt x="571500" y="4521200"/>
                  </a:lnTo>
                  <a:lnTo>
                    <a:pt x="595884" y="4470400"/>
                  </a:lnTo>
                  <a:lnTo>
                    <a:pt x="641604" y="4394200"/>
                  </a:lnTo>
                  <a:lnTo>
                    <a:pt x="662940" y="4356100"/>
                  </a:lnTo>
                  <a:lnTo>
                    <a:pt x="726948" y="4229100"/>
                  </a:lnTo>
                  <a:lnTo>
                    <a:pt x="746760" y="4191000"/>
                  </a:lnTo>
                  <a:lnTo>
                    <a:pt x="765048" y="4152900"/>
                  </a:lnTo>
                  <a:lnTo>
                    <a:pt x="783336" y="4102100"/>
                  </a:lnTo>
                  <a:lnTo>
                    <a:pt x="819911" y="4025900"/>
                  </a:lnTo>
                  <a:lnTo>
                    <a:pt x="836676" y="3987800"/>
                  </a:lnTo>
                  <a:lnTo>
                    <a:pt x="870204" y="3898900"/>
                  </a:lnTo>
                  <a:lnTo>
                    <a:pt x="900684" y="3810000"/>
                  </a:lnTo>
                  <a:lnTo>
                    <a:pt x="914400" y="3771900"/>
                  </a:lnTo>
                  <a:lnTo>
                    <a:pt x="928115" y="3721100"/>
                  </a:lnTo>
                  <a:lnTo>
                    <a:pt x="941832" y="3683000"/>
                  </a:lnTo>
                  <a:lnTo>
                    <a:pt x="954023" y="3644900"/>
                  </a:lnTo>
                  <a:lnTo>
                    <a:pt x="966215" y="3594100"/>
                  </a:lnTo>
                  <a:lnTo>
                    <a:pt x="978408" y="3556000"/>
                  </a:lnTo>
                  <a:lnTo>
                    <a:pt x="1010411" y="3416300"/>
                  </a:lnTo>
                  <a:lnTo>
                    <a:pt x="1028700" y="3327400"/>
                  </a:lnTo>
                  <a:lnTo>
                    <a:pt x="1036319" y="3289300"/>
                  </a:lnTo>
                  <a:lnTo>
                    <a:pt x="1045464" y="3238500"/>
                  </a:lnTo>
                  <a:lnTo>
                    <a:pt x="1051560" y="3200400"/>
                  </a:lnTo>
                  <a:lnTo>
                    <a:pt x="1059180" y="3149600"/>
                  </a:lnTo>
                  <a:lnTo>
                    <a:pt x="1071372" y="3060700"/>
                  </a:lnTo>
                  <a:lnTo>
                    <a:pt x="1075944" y="3022600"/>
                  </a:lnTo>
                  <a:lnTo>
                    <a:pt x="1085088" y="2933700"/>
                  </a:lnTo>
                  <a:lnTo>
                    <a:pt x="1088136" y="2882900"/>
                  </a:lnTo>
                  <a:lnTo>
                    <a:pt x="1094232" y="2794000"/>
                  </a:lnTo>
                  <a:lnTo>
                    <a:pt x="1095756" y="2755900"/>
                  </a:lnTo>
                  <a:lnTo>
                    <a:pt x="1097280" y="2705100"/>
                  </a:lnTo>
                  <a:lnTo>
                    <a:pt x="1097280" y="2527300"/>
                  </a:lnTo>
                  <a:lnTo>
                    <a:pt x="1095756" y="2489200"/>
                  </a:lnTo>
                  <a:lnTo>
                    <a:pt x="1094232" y="2438400"/>
                  </a:lnTo>
                  <a:lnTo>
                    <a:pt x="1088136" y="2349500"/>
                  </a:lnTo>
                  <a:lnTo>
                    <a:pt x="1085088" y="2298700"/>
                  </a:lnTo>
                  <a:lnTo>
                    <a:pt x="1075944" y="2209800"/>
                  </a:lnTo>
                  <a:lnTo>
                    <a:pt x="1071372" y="2171700"/>
                  </a:lnTo>
                  <a:lnTo>
                    <a:pt x="1059180" y="2082800"/>
                  </a:lnTo>
                  <a:lnTo>
                    <a:pt x="1051560" y="2032000"/>
                  </a:lnTo>
                  <a:lnTo>
                    <a:pt x="1045464" y="1993900"/>
                  </a:lnTo>
                  <a:lnTo>
                    <a:pt x="1036319" y="1943100"/>
                  </a:lnTo>
                  <a:lnTo>
                    <a:pt x="1028700" y="1905000"/>
                  </a:lnTo>
                  <a:lnTo>
                    <a:pt x="1010411" y="1816100"/>
                  </a:lnTo>
                  <a:lnTo>
                    <a:pt x="989076" y="1727200"/>
                  </a:lnTo>
                  <a:lnTo>
                    <a:pt x="978408" y="1689100"/>
                  </a:lnTo>
                  <a:lnTo>
                    <a:pt x="954023" y="1600200"/>
                  </a:lnTo>
                  <a:lnTo>
                    <a:pt x="941832" y="1549400"/>
                  </a:lnTo>
                  <a:lnTo>
                    <a:pt x="914400" y="1473200"/>
                  </a:lnTo>
                  <a:lnTo>
                    <a:pt x="900684" y="1422400"/>
                  </a:lnTo>
                  <a:lnTo>
                    <a:pt x="870204" y="1333500"/>
                  </a:lnTo>
                  <a:lnTo>
                    <a:pt x="819911" y="1219200"/>
                  </a:lnTo>
                  <a:lnTo>
                    <a:pt x="801623" y="1168400"/>
                  </a:lnTo>
                  <a:lnTo>
                    <a:pt x="784860" y="1130300"/>
                  </a:lnTo>
                  <a:lnTo>
                    <a:pt x="765048" y="1092200"/>
                  </a:lnTo>
                  <a:lnTo>
                    <a:pt x="746760" y="1041400"/>
                  </a:lnTo>
                  <a:lnTo>
                    <a:pt x="726948" y="1003300"/>
                  </a:lnTo>
                  <a:lnTo>
                    <a:pt x="662940" y="876300"/>
                  </a:lnTo>
                  <a:lnTo>
                    <a:pt x="641604" y="838200"/>
                  </a:lnTo>
                  <a:lnTo>
                    <a:pt x="573023" y="723900"/>
                  </a:lnTo>
                  <a:lnTo>
                    <a:pt x="548640" y="685800"/>
                  </a:lnTo>
                  <a:lnTo>
                    <a:pt x="522731" y="647700"/>
                  </a:lnTo>
                  <a:lnTo>
                    <a:pt x="498348" y="609600"/>
                  </a:lnTo>
                  <a:lnTo>
                    <a:pt x="472440" y="558800"/>
                  </a:lnTo>
                  <a:lnTo>
                    <a:pt x="446532" y="520700"/>
                  </a:lnTo>
                  <a:lnTo>
                    <a:pt x="364235" y="406400"/>
                  </a:lnTo>
                  <a:lnTo>
                    <a:pt x="335280" y="381000"/>
                  </a:lnTo>
                  <a:lnTo>
                    <a:pt x="277368" y="304800"/>
                  </a:lnTo>
                  <a:lnTo>
                    <a:pt x="216408" y="228600"/>
                  </a:lnTo>
                  <a:lnTo>
                    <a:pt x="152400" y="152400"/>
                  </a:lnTo>
                  <a:lnTo>
                    <a:pt x="88391" y="88900"/>
                  </a:lnTo>
                  <a:lnTo>
                    <a:pt x="54864" y="50800"/>
                  </a:lnTo>
                  <a:lnTo>
                    <a:pt x="30881" y="24731"/>
                  </a:lnTo>
                  <a:lnTo>
                    <a:pt x="32084" y="22726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219456" y="228600"/>
                  </a:lnTo>
                  <a:lnTo>
                    <a:pt x="280416" y="292100"/>
                  </a:lnTo>
                  <a:lnTo>
                    <a:pt x="367284" y="406400"/>
                  </a:lnTo>
                  <a:lnTo>
                    <a:pt x="449580" y="520700"/>
                  </a:lnTo>
                  <a:lnTo>
                    <a:pt x="527304" y="635000"/>
                  </a:lnTo>
                  <a:lnTo>
                    <a:pt x="576072" y="723900"/>
                  </a:lnTo>
                  <a:lnTo>
                    <a:pt x="598931" y="762000"/>
                  </a:lnTo>
                  <a:lnTo>
                    <a:pt x="623315" y="800100"/>
                  </a:lnTo>
                  <a:lnTo>
                    <a:pt x="644652" y="838200"/>
                  </a:lnTo>
                  <a:lnTo>
                    <a:pt x="667511" y="876300"/>
                  </a:lnTo>
                  <a:lnTo>
                    <a:pt x="710184" y="965200"/>
                  </a:lnTo>
                  <a:lnTo>
                    <a:pt x="769619" y="1079500"/>
                  </a:lnTo>
                  <a:lnTo>
                    <a:pt x="787908" y="1130300"/>
                  </a:lnTo>
                  <a:lnTo>
                    <a:pt x="824484" y="1206500"/>
                  </a:lnTo>
                  <a:lnTo>
                    <a:pt x="841248" y="1257300"/>
                  </a:lnTo>
                  <a:lnTo>
                    <a:pt x="858011" y="1295400"/>
                  </a:lnTo>
                  <a:lnTo>
                    <a:pt x="918972" y="1460500"/>
                  </a:lnTo>
                  <a:lnTo>
                    <a:pt x="932688" y="1511300"/>
                  </a:lnTo>
                  <a:lnTo>
                    <a:pt x="946404" y="1549400"/>
                  </a:lnTo>
                  <a:lnTo>
                    <a:pt x="958596" y="1600200"/>
                  </a:lnTo>
                  <a:lnTo>
                    <a:pt x="970788" y="1638300"/>
                  </a:lnTo>
                  <a:lnTo>
                    <a:pt x="982980" y="1689100"/>
                  </a:lnTo>
                  <a:lnTo>
                    <a:pt x="1004315" y="1765300"/>
                  </a:lnTo>
                  <a:lnTo>
                    <a:pt x="1014984" y="1816100"/>
                  </a:lnTo>
                  <a:lnTo>
                    <a:pt x="1033272" y="1905000"/>
                  </a:lnTo>
                  <a:lnTo>
                    <a:pt x="1056132" y="2032000"/>
                  </a:lnTo>
                  <a:lnTo>
                    <a:pt x="1063752" y="2082800"/>
                  </a:lnTo>
                  <a:lnTo>
                    <a:pt x="1069848" y="2120900"/>
                  </a:lnTo>
                  <a:lnTo>
                    <a:pt x="1074419" y="2171700"/>
                  </a:lnTo>
                  <a:lnTo>
                    <a:pt x="1080515" y="2209800"/>
                  </a:lnTo>
                  <a:lnTo>
                    <a:pt x="1085088" y="2260600"/>
                  </a:lnTo>
                  <a:lnTo>
                    <a:pt x="1089660" y="2298700"/>
                  </a:lnTo>
                  <a:lnTo>
                    <a:pt x="1095756" y="2400300"/>
                  </a:lnTo>
                  <a:lnTo>
                    <a:pt x="1097280" y="2438400"/>
                  </a:lnTo>
                  <a:lnTo>
                    <a:pt x="1100328" y="2489200"/>
                  </a:lnTo>
                  <a:lnTo>
                    <a:pt x="1101852" y="2527300"/>
                  </a:lnTo>
                  <a:lnTo>
                    <a:pt x="1101852" y="2705100"/>
                  </a:lnTo>
                  <a:lnTo>
                    <a:pt x="1100328" y="2755900"/>
                  </a:lnTo>
                  <a:lnTo>
                    <a:pt x="1097280" y="2794000"/>
                  </a:lnTo>
                  <a:lnTo>
                    <a:pt x="1095756" y="2844800"/>
                  </a:lnTo>
                  <a:lnTo>
                    <a:pt x="1092708" y="2882900"/>
                  </a:lnTo>
                  <a:lnTo>
                    <a:pt x="1089660" y="2933700"/>
                  </a:lnTo>
                  <a:lnTo>
                    <a:pt x="1085088" y="2971800"/>
                  </a:lnTo>
                  <a:lnTo>
                    <a:pt x="1080515" y="3022600"/>
                  </a:lnTo>
                  <a:lnTo>
                    <a:pt x="1074419" y="3060700"/>
                  </a:lnTo>
                  <a:lnTo>
                    <a:pt x="1069848" y="3111500"/>
                  </a:lnTo>
                  <a:lnTo>
                    <a:pt x="1063752" y="3162300"/>
                  </a:lnTo>
                  <a:lnTo>
                    <a:pt x="1033272" y="3327400"/>
                  </a:lnTo>
                  <a:lnTo>
                    <a:pt x="1024128" y="3378200"/>
                  </a:lnTo>
                  <a:lnTo>
                    <a:pt x="1013460" y="3416300"/>
                  </a:lnTo>
                  <a:lnTo>
                    <a:pt x="1004315" y="3467100"/>
                  </a:lnTo>
                  <a:lnTo>
                    <a:pt x="993648" y="3505200"/>
                  </a:lnTo>
                  <a:lnTo>
                    <a:pt x="982980" y="3556000"/>
                  </a:lnTo>
                  <a:lnTo>
                    <a:pt x="970788" y="3594100"/>
                  </a:lnTo>
                  <a:lnTo>
                    <a:pt x="958596" y="3644900"/>
                  </a:lnTo>
                  <a:lnTo>
                    <a:pt x="946404" y="3683000"/>
                  </a:lnTo>
                  <a:lnTo>
                    <a:pt x="932688" y="3721100"/>
                  </a:lnTo>
                  <a:lnTo>
                    <a:pt x="918972" y="3771900"/>
                  </a:lnTo>
                  <a:lnTo>
                    <a:pt x="858011" y="3937000"/>
                  </a:lnTo>
                  <a:lnTo>
                    <a:pt x="841248" y="3987800"/>
                  </a:lnTo>
                  <a:lnTo>
                    <a:pt x="824484" y="4025900"/>
                  </a:lnTo>
                  <a:lnTo>
                    <a:pt x="787908" y="4114800"/>
                  </a:lnTo>
                  <a:lnTo>
                    <a:pt x="769619" y="4152900"/>
                  </a:lnTo>
                  <a:lnTo>
                    <a:pt x="710184" y="4279900"/>
                  </a:lnTo>
                  <a:lnTo>
                    <a:pt x="667511" y="4356100"/>
                  </a:lnTo>
                  <a:lnTo>
                    <a:pt x="644652" y="4394200"/>
                  </a:lnTo>
                  <a:lnTo>
                    <a:pt x="623315" y="4432300"/>
                  </a:lnTo>
                  <a:lnTo>
                    <a:pt x="598931" y="4483100"/>
                  </a:lnTo>
                  <a:lnTo>
                    <a:pt x="576072" y="4521200"/>
                  </a:lnTo>
                  <a:lnTo>
                    <a:pt x="527304" y="4597400"/>
                  </a:lnTo>
                  <a:lnTo>
                    <a:pt x="449580" y="4711700"/>
                  </a:lnTo>
                  <a:lnTo>
                    <a:pt x="367284" y="4826000"/>
                  </a:lnTo>
                  <a:lnTo>
                    <a:pt x="280416" y="4940300"/>
                  </a:lnTo>
                  <a:lnTo>
                    <a:pt x="219456" y="5016500"/>
                  </a:lnTo>
                  <a:lnTo>
                    <a:pt x="187452" y="5041900"/>
                  </a:lnTo>
                  <a:lnTo>
                    <a:pt x="123444" y="5118100"/>
                  </a:lnTo>
                  <a:lnTo>
                    <a:pt x="89916" y="5156200"/>
                  </a:lnTo>
                  <a:lnTo>
                    <a:pt x="57912" y="5194300"/>
                  </a:lnTo>
                  <a:lnTo>
                    <a:pt x="31011" y="5213793"/>
                  </a:lnTo>
                  <a:close/>
                </a:path>
                <a:path w="1123314" h="5245100">
                  <a:moveTo>
                    <a:pt x="43180" y="38100"/>
                  </a:moveTo>
                  <a:lnTo>
                    <a:pt x="22860" y="38100"/>
                  </a:lnTo>
                  <a:lnTo>
                    <a:pt x="30881" y="24731"/>
                  </a:lnTo>
                  <a:lnTo>
                    <a:pt x="43180" y="38100"/>
                  </a:lnTo>
                  <a:close/>
                </a:path>
                <a:path w="1123314" h="5245100">
                  <a:moveTo>
                    <a:pt x="36576" y="5245100"/>
                  </a:moveTo>
                  <a:lnTo>
                    <a:pt x="22860" y="5245100"/>
                  </a:lnTo>
                  <a:lnTo>
                    <a:pt x="0" y="5219700"/>
                  </a:lnTo>
                  <a:lnTo>
                    <a:pt x="0" y="5207000"/>
                  </a:lnTo>
                  <a:lnTo>
                    <a:pt x="22860" y="5207000"/>
                  </a:lnTo>
                  <a:lnTo>
                    <a:pt x="22860" y="5216387"/>
                  </a:lnTo>
                  <a:lnTo>
                    <a:pt x="19812" y="5219700"/>
                  </a:lnTo>
                  <a:lnTo>
                    <a:pt x="55626" y="5219700"/>
                  </a:lnTo>
                  <a:lnTo>
                    <a:pt x="38100" y="5232400"/>
                  </a:lnTo>
                  <a:lnTo>
                    <a:pt x="36576" y="5245100"/>
                  </a:lnTo>
                  <a:close/>
                </a:path>
                <a:path w="1123314" h="5245100">
                  <a:moveTo>
                    <a:pt x="22860" y="5216387"/>
                  </a:moveTo>
                  <a:lnTo>
                    <a:pt x="22860" y="5207000"/>
                  </a:lnTo>
                  <a:lnTo>
                    <a:pt x="27748" y="5211073"/>
                  </a:lnTo>
                  <a:lnTo>
                    <a:pt x="22860" y="5216387"/>
                  </a:lnTo>
                  <a:close/>
                </a:path>
                <a:path w="1123314" h="5245100">
                  <a:moveTo>
                    <a:pt x="22860" y="5219700"/>
                  </a:moveTo>
                  <a:lnTo>
                    <a:pt x="22860" y="5216387"/>
                  </a:lnTo>
                  <a:lnTo>
                    <a:pt x="27748" y="5211073"/>
                  </a:lnTo>
                  <a:lnTo>
                    <a:pt x="31011" y="5213793"/>
                  </a:lnTo>
                  <a:lnTo>
                    <a:pt x="22860" y="5219700"/>
                  </a:lnTo>
                  <a:close/>
                </a:path>
                <a:path w="1123314" h="5245100">
                  <a:moveTo>
                    <a:pt x="38100" y="5219700"/>
                  </a:moveTo>
                  <a:lnTo>
                    <a:pt x="22860" y="5219700"/>
                  </a:lnTo>
                  <a:lnTo>
                    <a:pt x="31011" y="5213793"/>
                  </a:lnTo>
                  <a:lnTo>
                    <a:pt x="38100" y="5219700"/>
                  </a:lnTo>
                  <a:close/>
                </a:path>
                <a:path w="1123314" h="5245100">
                  <a:moveTo>
                    <a:pt x="22860" y="5219700"/>
                  </a:moveTo>
                  <a:lnTo>
                    <a:pt x="19812" y="5219700"/>
                  </a:lnTo>
                  <a:lnTo>
                    <a:pt x="22860" y="5216387"/>
                  </a:lnTo>
                  <a:lnTo>
                    <a:pt x="22860" y="52197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008" y="1924811"/>
              <a:ext cx="6126479" cy="960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375" y="1842515"/>
              <a:ext cx="1056131" cy="10561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4756" y="1836419"/>
              <a:ext cx="1065530" cy="1064260"/>
            </a:xfrm>
            <a:custGeom>
              <a:avLst/>
              <a:gdLst/>
              <a:ahLst/>
              <a:cxnLst/>
              <a:rect l="l" t="t" r="r" b="b"/>
              <a:pathLst>
                <a:path w="1065530" h="1064260">
                  <a:moveTo>
                    <a:pt x="533400" y="1063752"/>
                  </a:moveTo>
                  <a:lnTo>
                    <a:pt x="484632" y="1062228"/>
                  </a:lnTo>
                  <a:lnTo>
                    <a:pt x="437387" y="1056132"/>
                  </a:lnTo>
                  <a:lnTo>
                    <a:pt x="391668" y="1045464"/>
                  </a:lnTo>
                  <a:lnTo>
                    <a:pt x="347472" y="1031748"/>
                  </a:lnTo>
                  <a:lnTo>
                    <a:pt x="304800" y="1013460"/>
                  </a:lnTo>
                  <a:lnTo>
                    <a:pt x="265176" y="992124"/>
                  </a:lnTo>
                  <a:lnTo>
                    <a:pt x="227076" y="967740"/>
                  </a:lnTo>
                  <a:lnTo>
                    <a:pt x="190500" y="938784"/>
                  </a:lnTo>
                  <a:lnTo>
                    <a:pt x="156972" y="908304"/>
                  </a:lnTo>
                  <a:lnTo>
                    <a:pt x="126492" y="874776"/>
                  </a:lnTo>
                  <a:lnTo>
                    <a:pt x="97536" y="839724"/>
                  </a:lnTo>
                  <a:lnTo>
                    <a:pt x="73152" y="801624"/>
                  </a:lnTo>
                  <a:lnTo>
                    <a:pt x="51816" y="760476"/>
                  </a:lnTo>
                  <a:lnTo>
                    <a:pt x="33528" y="717804"/>
                  </a:lnTo>
                  <a:lnTo>
                    <a:pt x="19812" y="673608"/>
                  </a:lnTo>
                  <a:lnTo>
                    <a:pt x="9144" y="627888"/>
                  </a:lnTo>
                  <a:lnTo>
                    <a:pt x="3048" y="580644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3652"/>
                  </a:lnTo>
                  <a:lnTo>
                    <a:pt x="97536" y="225552"/>
                  </a:lnTo>
                  <a:lnTo>
                    <a:pt x="126492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3400" y="0"/>
                  </a:lnTo>
                  <a:lnTo>
                    <a:pt x="582168" y="3048"/>
                  </a:lnTo>
                  <a:lnTo>
                    <a:pt x="629412" y="9143"/>
                  </a:lnTo>
                  <a:lnTo>
                    <a:pt x="533400" y="9143"/>
                  </a:lnTo>
                  <a:lnTo>
                    <a:pt x="486156" y="12191"/>
                  </a:lnTo>
                  <a:lnTo>
                    <a:pt x="438912" y="18287"/>
                  </a:lnTo>
                  <a:lnTo>
                    <a:pt x="394716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9748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5072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7848"/>
                  </a:lnTo>
                  <a:lnTo>
                    <a:pt x="42672" y="350520"/>
                  </a:lnTo>
                  <a:lnTo>
                    <a:pt x="28956" y="393192"/>
                  </a:lnTo>
                  <a:lnTo>
                    <a:pt x="18288" y="438912"/>
                  </a:lnTo>
                  <a:lnTo>
                    <a:pt x="12192" y="484632"/>
                  </a:lnTo>
                  <a:lnTo>
                    <a:pt x="9144" y="531876"/>
                  </a:lnTo>
                  <a:lnTo>
                    <a:pt x="12192" y="580644"/>
                  </a:lnTo>
                  <a:lnTo>
                    <a:pt x="18288" y="626364"/>
                  </a:lnTo>
                  <a:lnTo>
                    <a:pt x="28956" y="672084"/>
                  </a:lnTo>
                  <a:lnTo>
                    <a:pt x="42672" y="714756"/>
                  </a:lnTo>
                  <a:lnTo>
                    <a:pt x="59436" y="755904"/>
                  </a:lnTo>
                  <a:lnTo>
                    <a:pt x="80772" y="795528"/>
                  </a:lnTo>
                  <a:lnTo>
                    <a:pt x="105156" y="833628"/>
                  </a:lnTo>
                  <a:lnTo>
                    <a:pt x="132588" y="868680"/>
                  </a:lnTo>
                  <a:lnTo>
                    <a:pt x="163068" y="902208"/>
                  </a:lnTo>
                  <a:lnTo>
                    <a:pt x="196595" y="932688"/>
                  </a:lnTo>
                  <a:lnTo>
                    <a:pt x="231648" y="960120"/>
                  </a:lnTo>
                  <a:lnTo>
                    <a:pt x="268224" y="984504"/>
                  </a:lnTo>
                  <a:lnTo>
                    <a:pt x="309372" y="1004316"/>
                  </a:lnTo>
                  <a:lnTo>
                    <a:pt x="350520" y="1022604"/>
                  </a:lnTo>
                  <a:lnTo>
                    <a:pt x="394716" y="1036320"/>
                  </a:lnTo>
                  <a:lnTo>
                    <a:pt x="438912" y="1046988"/>
                  </a:lnTo>
                  <a:lnTo>
                    <a:pt x="486156" y="1053084"/>
                  </a:lnTo>
                  <a:lnTo>
                    <a:pt x="533400" y="1054608"/>
                  </a:lnTo>
                  <a:lnTo>
                    <a:pt x="635943" y="1054608"/>
                  </a:lnTo>
                  <a:lnTo>
                    <a:pt x="629412" y="1056132"/>
                  </a:lnTo>
                  <a:lnTo>
                    <a:pt x="582168" y="1062228"/>
                  </a:lnTo>
                  <a:lnTo>
                    <a:pt x="533400" y="1063752"/>
                  </a:lnTo>
                  <a:close/>
                </a:path>
                <a:path w="1065530" h="1064260">
                  <a:moveTo>
                    <a:pt x="635943" y="1054608"/>
                  </a:moveTo>
                  <a:lnTo>
                    <a:pt x="533400" y="1054608"/>
                  </a:lnTo>
                  <a:lnTo>
                    <a:pt x="580644" y="1053084"/>
                  </a:lnTo>
                  <a:lnTo>
                    <a:pt x="627887" y="1046988"/>
                  </a:lnTo>
                  <a:lnTo>
                    <a:pt x="672084" y="1036320"/>
                  </a:lnTo>
                  <a:lnTo>
                    <a:pt x="716279" y="1022604"/>
                  </a:lnTo>
                  <a:lnTo>
                    <a:pt x="757427" y="1005840"/>
                  </a:lnTo>
                  <a:lnTo>
                    <a:pt x="797052" y="984504"/>
                  </a:lnTo>
                  <a:lnTo>
                    <a:pt x="835152" y="960120"/>
                  </a:lnTo>
                  <a:lnTo>
                    <a:pt x="870204" y="932688"/>
                  </a:lnTo>
                  <a:lnTo>
                    <a:pt x="903731" y="902208"/>
                  </a:lnTo>
                  <a:lnTo>
                    <a:pt x="934212" y="870204"/>
                  </a:lnTo>
                  <a:lnTo>
                    <a:pt x="961644" y="833628"/>
                  </a:lnTo>
                  <a:lnTo>
                    <a:pt x="986028" y="797052"/>
                  </a:lnTo>
                  <a:lnTo>
                    <a:pt x="1005840" y="757428"/>
                  </a:lnTo>
                  <a:lnTo>
                    <a:pt x="1024128" y="714756"/>
                  </a:lnTo>
                  <a:lnTo>
                    <a:pt x="1037844" y="672084"/>
                  </a:lnTo>
                  <a:lnTo>
                    <a:pt x="1048512" y="626364"/>
                  </a:lnTo>
                  <a:lnTo>
                    <a:pt x="1054608" y="580644"/>
                  </a:lnTo>
                  <a:lnTo>
                    <a:pt x="1056132" y="533400"/>
                  </a:lnTo>
                  <a:lnTo>
                    <a:pt x="1054608" y="484632"/>
                  </a:lnTo>
                  <a:lnTo>
                    <a:pt x="1048512" y="438912"/>
                  </a:lnTo>
                  <a:lnTo>
                    <a:pt x="1037844" y="393192"/>
                  </a:lnTo>
                  <a:lnTo>
                    <a:pt x="1024128" y="350520"/>
                  </a:lnTo>
                  <a:lnTo>
                    <a:pt x="1005840" y="309372"/>
                  </a:lnTo>
                  <a:lnTo>
                    <a:pt x="986028" y="268224"/>
                  </a:lnTo>
                  <a:lnTo>
                    <a:pt x="961644" y="231648"/>
                  </a:lnTo>
                  <a:lnTo>
                    <a:pt x="934212" y="196595"/>
                  </a:lnTo>
                  <a:lnTo>
                    <a:pt x="903731" y="163067"/>
                  </a:lnTo>
                  <a:lnTo>
                    <a:pt x="870204" y="132587"/>
                  </a:lnTo>
                  <a:lnTo>
                    <a:pt x="835152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6279" y="42672"/>
                  </a:lnTo>
                  <a:lnTo>
                    <a:pt x="672084" y="28956"/>
                  </a:lnTo>
                  <a:lnTo>
                    <a:pt x="627887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9412" y="9143"/>
                  </a:lnTo>
                  <a:lnTo>
                    <a:pt x="675131" y="19812"/>
                  </a:lnTo>
                  <a:lnTo>
                    <a:pt x="719327" y="33528"/>
                  </a:lnTo>
                  <a:lnTo>
                    <a:pt x="762000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6300" y="124967"/>
                  </a:lnTo>
                  <a:lnTo>
                    <a:pt x="909827" y="156972"/>
                  </a:lnTo>
                  <a:lnTo>
                    <a:pt x="940308" y="190500"/>
                  </a:lnTo>
                  <a:lnTo>
                    <a:pt x="967740" y="225552"/>
                  </a:lnTo>
                  <a:lnTo>
                    <a:pt x="993648" y="263652"/>
                  </a:lnTo>
                  <a:lnTo>
                    <a:pt x="1014984" y="304800"/>
                  </a:lnTo>
                  <a:lnTo>
                    <a:pt x="1033272" y="347472"/>
                  </a:lnTo>
                  <a:lnTo>
                    <a:pt x="1046988" y="391668"/>
                  </a:lnTo>
                  <a:lnTo>
                    <a:pt x="1057656" y="437388"/>
                  </a:lnTo>
                  <a:lnTo>
                    <a:pt x="1063752" y="484632"/>
                  </a:lnTo>
                  <a:lnTo>
                    <a:pt x="1065275" y="531876"/>
                  </a:lnTo>
                  <a:lnTo>
                    <a:pt x="1063752" y="580644"/>
                  </a:lnTo>
                  <a:lnTo>
                    <a:pt x="1057656" y="627888"/>
                  </a:lnTo>
                  <a:lnTo>
                    <a:pt x="1046988" y="673608"/>
                  </a:lnTo>
                  <a:lnTo>
                    <a:pt x="1033272" y="717804"/>
                  </a:lnTo>
                  <a:lnTo>
                    <a:pt x="1014984" y="760476"/>
                  </a:lnTo>
                  <a:lnTo>
                    <a:pt x="993648" y="801624"/>
                  </a:lnTo>
                  <a:lnTo>
                    <a:pt x="969264" y="839724"/>
                  </a:lnTo>
                  <a:lnTo>
                    <a:pt x="940308" y="874776"/>
                  </a:lnTo>
                  <a:lnTo>
                    <a:pt x="909827" y="908304"/>
                  </a:lnTo>
                  <a:lnTo>
                    <a:pt x="876300" y="938784"/>
                  </a:lnTo>
                  <a:lnTo>
                    <a:pt x="841248" y="967740"/>
                  </a:lnTo>
                  <a:lnTo>
                    <a:pt x="801624" y="992124"/>
                  </a:lnTo>
                  <a:lnTo>
                    <a:pt x="762000" y="1013460"/>
                  </a:lnTo>
                  <a:lnTo>
                    <a:pt x="719327" y="1031748"/>
                  </a:lnTo>
                  <a:lnTo>
                    <a:pt x="675131" y="1045464"/>
                  </a:lnTo>
                  <a:lnTo>
                    <a:pt x="635943" y="10546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068" y="3191256"/>
              <a:ext cx="5541264" cy="96011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904536" y="2011163"/>
            <a:ext cx="5130165" cy="19500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459"/>
              </a:spcBef>
            </a:pPr>
            <a:r>
              <a:rPr sz="2200" spc="-25" dirty="0">
                <a:latin typeface="Times New Roman"/>
                <a:cs typeface="Times New Roman"/>
              </a:rPr>
              <a:t>Large </a:t>
            </a:r>
            <a:r>
              <a:rPr sz="2200" spc="-5" dirty="0">
                <a:latin typeface="Times New Roman"/>
                <a:cs typeface="Times New Roman"/>
              </a:rPr>
              <a:t>Scale Integrated Circuits </a:t>
            </a:r>
            <a:r>
              <a:rPr sz="2200" spc="-30" dirty="0">
                <a:latin typeface="Times New Roman"/>
                <a:cs typeface="Times New Roman"/>
              </a:rPr>
              <a:t>(LSIC’s) </a:t>
            </a:r>
            <a:r>
              <a:rPr sz="2200" spc="-15" dirty="0">
                <a:latin typeface="Times New Roman"/>
                <a:cs typeface="Times New Roman"/>
              </a:rPr>
              <a:t>were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introduced.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497205" marR="1259205">
              <a:lnSpc>
                <a:spcPts val="2500"/>
              </a:lnSpc>
              <a:spcBef>
                <a:spcPts val="5"/>
              </a:spcBef>
            </a:pPr>
            <a:r>
              <a:rPr sz="2200" spc="-5" dirty="0">
                <a:latin typeface="Times New Roman"/>
                <a:cs typeface="Times New Roman"/>
              </a:rPr>
              <a:t>Intel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came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out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with </a:t>
            </a:r>
            <a:r>
              <a:rPr sz="2200" dirty="0">
                <a:latin typeface="Times New Roman"/>
                <a:cs typeface="Times New Roman"/>
              </a:rPr>
              <a:t>8080,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first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microcomputer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with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disk.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99387" y="3101339"/>
            <a:ext cx="1064260" cy="1065530"/>
            <a:chOff x="1199387" y="3101339"/>
            <a:chExt cx="1064260" cy="106553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007" y="3108959"/>
              <a:ext cx="1051559" cy="10561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99387" y="3101339"/>
              <a:ext cx="1064260" cy="1065530"/>
            </a:xfrm>
            <a:custGeom>
              <a:avLst/>
              <a:gdLst/>
              <a:ahLst/>
              <a:cxnLst/>
              <a:rect l="l" t="t" r="r" b="b"/>
              <a:pathLst>
                <a:path w="1064260" h="1065529">
                  <a:moveTo>
                    <a:pt x="533400" y="1065276"/>
                  </a:moveTo>
                  <a:lnTo>
                    <a:pt x="484632" y="1063752"/>
                  </a:lnTo>
                  <a:lnTo>
                    <a:pt x="437387" y="1057656"/>
                  </a:lnTo>
                  <a:lnTo>
                    <a:pt x="391668" y="1046988"/>
                  </a:lnTo>
                  <a:lnTo>
                    <a:pt x="347472" y="1033272"/>
                  </a:lnTo>
                  <a:lnTo>
                    <a:pt x="304800" y="1014984"/>
                  </a:lnTo>
                  <a:lnTo>
                    <a:pt x="263652" y="993648"/>
                  </a:lnTo>
                  <a:lnTo>
                    <a:pt x="225552" y="969264"/>
                  </a:lnTo>
                  <a:lnTo>
                    <a:pt x="190500" y="940308"/>
                  </a:lnTo>
                  <a:lnTo>
                    <a:pt x="156972" y="909828"/>
                  </a:lnTo>
                  <a:lnTo>
                    <a:pt x="126492" y="876300"/>
                  </a:lnTo>
                  <a:lnTo>
                    <a:pt x="97536" y="841248"/>
                  </a:lnTo>
                  <a:lnTo>
                    <a:pt x="73152" y="801624"/>
                  </a:lnTo>
                  <a:lnTo>
                    <a:pt x="51816" y="762000"/>
                  </a:lnTo>
                  <a:lnTo>
                    <a:pt x="33528" y="719328"/>
                  </a:lnTo>
                  <a:lnTo>
                    <a:pt x="19812" y="675132"/>
                  </a:lnTo>
                  <a:lnTo>
                    <a:pt x="9144" y="629412"/>
                  </a:lnTo>
                  <a:lnTo>
                    <a:pt x="3048" y="582168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5176"/>
                  </a:lnTo>
                  <a:lnTo>
                    <a:pt x="97536" y="227076"/>
                  </a:lnTo>
                  <a:lnTo>
                    <a:pt x="124968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1876" y="0"/>
                  </a:lnTo>
                  <a:lnTo>
                    <a:pt x="580644" y="3048"/>
                  </a:lnTo>
                  <a:lnTo>
                    <a:pt x="627887" y="9143"/>
                  </a:lnTo>
                  <a:lnTo>
                    <a:pt x="533400" y="9143"/>
                  </a:lnTo>
                  <a:lnTo>
                    <a:pt x="484632" y="12191"/>
                  </a:lnTo>
                  <a:lnTo>
                    <a:pt x="438912" y="18287"/>
                  </a:lnTo>
                  <a:lnTo>
                    <a:pt x="393192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8224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6595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9372"/>
                  </a:lnTo>
                  <a:lnTo>
                    <a:pt x="42672" y="350520"/>
                  </a:lnTo>
                  <a:lnTo>
                    <a:pt x="28956" y="394716"/>
                  </a:lnTo>
                  <a:lnTo>
                    <a:pt x="18288" y="438912"/>
                  </a:lnTo>
                  <a:lnTo>
                    <a:pt x="12192" y="486156"/>
                  </a:lnTo>
                  <a:lnTo>
                    <a:pt x="9144" y="533400"/>
                  </a:lnTo>
                  <a:lnTo>
                    <a:pt x="12192" y="580644"/>
                  </a:lnTo>
                  <a:lnTo>
                    <a:pt x="18288" y="627888"/>
                  </a:lnTo>
                  <a:lnTo>
                    <a:pt x="28956" y="672084"/>
                  </a:lnTo>
                  <a:lnTo>
                    <a:pt x="42672" y="716280"/>
                  </a:lnTo>
                  <a:lnTo>
                    <a:pt x="59436" y="757428"/>
                  </a:lnTo>
                  <a:lnTo>
                    <a:pt x="80772" y="797052"/>
                  </a:lnTo>
                  <a:lnTo>
                    <a:pt x="105156" y="835152"/>
                  </a:lnTo>
                  <a:lnTo>
                    <a:pt x="132588" y="870204"/>
                  </a:lnTo>
                  <a:lnTo>
                    <a:pt x="163068" y="903732"/>
                  </a:lnTo>
                  <a:lnTo>
                    <a:pt x="195072" y="934212"/>
                  </a:lnTo>
                  <a:lnTo>
                    <a:pt x="231648" y="961644"/>
                  </a:lnTo>
                  <a:lnTo>
                    <a:pt x="268224" y="986028"/>
                  </a:lnTo>
                  <a:lnTo>
                    <a:pt x="307848" y="1005840"/>
                  </a:lnTo>
                  <a:lnTo>
                    <a:pt x="350520" y="1024128"/>
                  </a:lnTo>
                  <a:lnTo>
                    <a:pt x="393192" y="1037844"/>
                  </a:lnTo>
                  <a:lnTo>
                    <a:pt x="438912" y="1048512"/>
                  </a:lnTo>
                  <a:lnTo>
                    <a:pt x="484632" y="1054608"/>
                  </a:lnTo>
                  <a:lnTo>
                    <a:pt x="531876" y="1056132"/>
                  </a:lnTo>
                  <a:lnTo>
                    <a:pt x="634419" y="1056132"/>
                  </a:lnTo>
                  <a:lnTo>
                    <a:pt x="627887" y="1057656"/>
                  </a:lnTo>
                  <a:lnTo>
                    <a:pt x="580644" y="1063752"/>
                  </a:lnTo>
                  <a:lnTo>
                    <a:pt x="533400" y="1065276"/>
                  </a:lnTo>
                  <a:close/>
                </a:path>
                <a:path w="1064260" h="1065529">
                  <a:moveTo>
                    <a:pt x="634419" y="1056132"/>
                  </a:moveTo>
                  <a:lnTo>
                    <a:pt x="531876" y="1056132"/>
                  </a:lnTo>
                  <a:lnTo>
                    <a:pt x="580644" y="1054608"/>
                  </a:lnTo>
                  <a:lnTo>
                    <a:pt x="626364" y="1048512"/>
                  </a:lnTo>
                  <a:lnTo>
                    <a:pt x="672084" y="1037844"/>
                  </a:lnTo>
                  <a:lnTo>
                    <a:pt x="714756" y="1024128"/>
                  </a:lnTo>
                  <a:lnTo>
                    <a:pt x="755904" y="1005840"/>
                  </a:lnTo>
                  <a:lnTo>
                    <a:pt x="795527" y="986028"/>
                  </a:lnTo>
                  <a:lnTo>
                    <a:pt x="833627" y="961644"/>
                  </a:lnTo>
                  <a:lnTo>
                    <a:pt x="868679" y="934212"/>
                  </a:lnTo>
                  <a:lnTo>
                    <a:pt x="902208" y="903732"/>
                  </a:lnTo>
                  <a:lnTo>
                    <a:pt x="932688" y="870204"/>
                  </a:lnTo>
                  <a:lnTo>
                    <a:pt x="960120" y="835152"/>
                  </a:lnTo>
                  <a:lnTo>
                    <a:pt x="984504" y="797052"/>
                  </a:lnTo>
                  <a:lnTo>
                    <a:pt x="1004316" y="757428"/>
                  </a:lnTo>
                  <a:lnTo>
                    <a:pt x="1022604" y="716280"/>
                  </a:lnTo>
                  <a:lnTo>
                    <a:pt x="1036320" y="672084"/>
                  </a:lnTo>
                  <a:lnTo>
                    <a:pt x="1046988" y="627888"/>
                  </a:lnTo>
                  <a:lnTo>
                    <a:pt x="1053084" y="580644"/>
                  </a:lnTo>
                  <a:lnTo>
                    <a:pt x="1054608" y="533400"/>
                  </a:lnTo>
                  <a:lnTo>
                    <a:pt x="1053084" y="486156"/>
                  </a:lnTo>
                  <a:lnTo>
                    <a:pt x="1046988" y="438912"/>
                  </a:lnTo>
                  <a:lnTo>
                    <a:pt x="1036320" y="394716"/>
                  </a:lnTo>
                  <a:lnTo>
                    <a:pt x="1022604" y="350520"/>
                  </a:lnTo>
                  <a:lnTo>
                    <a:pt x="1005840" y="309372"/>
                  </a:lnTo>
                  <a:lnTo>
                    <a:pt x="984504" y="269748"/>
                  </a:lnTo>
                  <a:lnTo>
                    <a:pt x="960120" y="231648"/>
                  </a:lnTo>
                  <a:lnTo>
                    <a:pt x="932688" y="196595"/>
                  </a:lnTo>
                  <a:lnTo>
                    <a:pt x="902208" y="163067"/>
                  </a:lnTo>
                  <a:lnTo>
                    <a:pt x="870204" y="132587"/>
                  </a:lnTo>
                  <a:lnTo>
                    <a:pt x="833627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4756" y="42672"/>
                  </a:lnTo>
                  <a:lnTo>
                    <a:pt x="672084" y="28956"/>
                  </a:lnTo>
                  <a:lnTo>
                    <a:pt x="626364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7887" y="9143"/>
                  </a:lnTo>
                  <a:lnTo>
                    <a:pt x="673608" y="19812"/>
                  </a:lnTo>
                  <a:lnTo>
                    <a:pt x="717804" y="33528"/>
                  </a:lnTo>
                  <a:lnTo>
                    <a:pt x="760475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4775" y="126491"/>
                  </a:lnTo>
                  <a:lnTo>
                    <a:pt x="908304" y="156972"/>
                  </a:lnTo>
                  <a:lnTo>
                    <a:pt x="938784" y="190500"/>
                  </a:lnTo>
                  <a:lnTo>
                    <a:pt x="967740" y="225552"/>
                  </a:lnTo>
                  <a:lnTo>
                    <a:pt x="992124" y="263652"/>
                  </a:lnTo>
                  <a:lnTo>
                    <a:pt x="1013460" y="304800"/>
                  </a:lnTo>
                  <a:lnTo>
                    <a:pt x="1031748" y="347472"/>
                  </a:lnTo>
                  <a:lnTo>
                    <a:pt x="1045464" y="391668"/>
                  </a:lnTo>
                  <a:lnTo>
                    <a:pt x="1056132" y="437388"/>
                  </a:lnTo>
                  <a:lnTo>
                    <a:pt x="1062228" y="484632"/>
                  </a:lnTo>
                  <a:lnTo>
                    <a:pt x="1063752" y="533400"/>
                  </a:lnTo>
                  <a:lnTo>
                    <a:pt x="1062228" y="582168"/>
                  </a:lnTo>
                  <a:lnTo>
                    <a:pt x="1056132" y="629412"/>
                  </a:lnTo>
                  <a:lnTo>
                    <a:pt x="1045464" y="675132"/>
                  </a:lnTo>
                  <a:lnTo>
                    <a:pt x="1031748" y="719328"/>
                  </a:lnTo>
                  <a:lnTo>
                    <a:pt x="1013460" y="762000"/>
                  </a:lnTo>
                  <a:lnTo>
                    <a:pt x="992124" y="801624"/>
                  </a:lnTo>
                  <a:lnTo>
                    <a:pt x="967740" y="839724"/>
                  </a:lnTo>
                  <a:lnTo>
                    <a:pt x="938784" y="876300"/>
                  </a:lnTo>
                  <a:lnTo>
                    <a:pt x="908304" y="909828"/>
                  </a:lnTo>
                  <a:lnTo>
                    <a:pt x="874775" y="940308"/>
                  </a:lnTo>
                  <a:lnTo>
                    <a:pt x="839724" y="967740"/>
                  </a:lnTo>
                  <a:lnTo>
                    <a:pt x="801624" y="993648"/>
                  </a:lnTo>
                  <a:lnTo>
                    <a:pt x="760475" y="1014984"/>
                  </a:lnTo>
                  <a:lnTo>
                    <a:pt x="717804" y="1033272"/>
                  </a:lnTo>
                  <a:lnTo>
                    <a:pt x="673608" y="1046988"/>
                  </a:lnTo>
                  <a:lnTo>
                    <a:pt x="634419" y="10561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87067" y="4457700"/>
            <a:ext cx="5678423" cy="96011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389053" y="4544055"/>
            <a:ext cx="4691380" cy="6515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459"/>
              </a:spcBef>
            </a:pPr>
            <a:r>
              <a:rPr sz="2200" spc="-5" dirty="0">
                <a:latin typeface="Times New Roman"/>
                <a:cs typeface="Times New Roman"/>
              </a:rPr>
              <a:t>Kindall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wrote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disk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based OS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called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CP/M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(Control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Program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Microcomputers).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7008" y="5701284"/>
            <a:ext cx="6181343" cy="94640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99387" y="2001012"/>
            <a:ext cx="8231505" cy="3432175"/>
            <a:chOff x="1199387" y="2001012"/>
            <a:chExt cx="8231505" cy="3432175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007" y="4375403"/>
              <a:ext cx="1051559" cy="10561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99387" y="4367783"/>
              <a:ext cx="1064260" cy="1065530"/>
            </a:xfrm>
            <a:custGeom>
              <a:avLst/>
              <a:gdLst/>
              <a:ahLst/>
              <a:cxnLst/>
              <a:rect l="l" t="t" r="r" b="b"/>
              <a:pathLst>
                <a:path w="1064260" h="1065529">
                  <a:moveTo>
                    <a:pt x="533400" y="1065276"/>
                  </a:moveTo>
                  <a:lnTo>
                    <a:pt x="484632" y="1063752"/>
                  </a:lnTo>
                  <a:lnTo>
                    <a:pt x="437387" y="1057656"/>
                  </a:lnTo>
                  <a:lnTo>
                    <a:pt x="391668" y="1046988"/>
                  </a:lnTo>
                  <a:lnTo>
                    <a:pt x="347472" y="1033272"/>
                  </a:lnTo>
                  <a:lnTo>
                    <a:pt x="304800" y="1014984"/>
                  </a:lnTo>
                  <a:lnTo>
                    <a:pt x="263652" y="993648"/>
                  </a:lnTo>
                  <a:lnTo>
                    <a:pt x="225552" y="969264"/>
                  </a:lnTo>
                  <a:lnTo>
                    <a:pt x="190500" y="940308"/>
                  </a:lnTo>
                  <a:lnTo>
                    <a:pt x="156972" y="909828"/>
                  </a:lnTo>
                  <a:lnTo>
                    <a:pt x="126492" y="876300"/>
                  </a:lnTo>
                  <a:lnTo>
                    <a:pt x="97536" y="841248"/>
                  </a:lnTo>
                  <a:lnTo>
                    <a:pt x="73152" y="801624"/>
                  </a:lnTo>
                  <a:lnTo>
                    <a:pt x="51816" y="762000"/>
                  </a:lnTo>
                  <a:lnTo>
                    <a:pt x="33528" y="719328"/>
                  </a:lnTo>
                  <a:lnTo>
                    <a:pt x="19812" y="675132"/>
                  </a:lnTo>
                  <a:lnTo>
                    <a:pt x="9144" y="629412"/>
                  </a:lnTo>
                  <a:lnTo>
                    <a:pt x="3048" y="582168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5176"/>
                  </a:lnTo>
                  <a:lnTo>
                    <a:pt x="97536" y="227076"/>
                  </a:lnTo>
                  <a:lnTo>
                    <a:pt x="124968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1876" y="0"/>
                  </a:lnTo>
                  <a:lnTo>
                    <a:pt x="580644" y="3048"/>
                  </a:lnTo>
                  <a:lnTo>
                    <a:pt x="627887" y="9143"/>
                  </a:lnTo>
                  <a:lnTo>
                    <a:pt x="533400" y="9143"/>
                  </a:lnTo>
                  <a:lnTo>
                    <a:pt x="484632" y="12191"/>
                  </a:lnTo>
                  <a:lnTo>
                    <a:pt x="438912" y="18287"/>
                  </a:lnTo>
                  <a:lnTo>
                    <a:pt x="393192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8224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6595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9372"/>
                  </a:lnTo>
                  <a:lnTo>
                    <a:pt x="42672" y="350520"/>
                  </a:lnTo>
                  <a:lnTo>
                    <a:pt x="28956" y="394716"/>
                  </a:lnTo>
                  <a:lnTo>
                    <a:pt x="18288" y="438912"/>
                  </a:lnTo>
                  <a:lnTo>
                    <a:pt x="12192" y="486156"/>
                  </a:lnTo>
                  <a:lnTo>
                    <a:pt x="9144" y="533400"/>
                  </a:lnTo>
                  <a:lnTo>
                    <a:pt x="12192" y="580644"/>
                  </a:lnTo>
                  <a:lnTo>
                    <a:pt x="18288" y="627888"/>
                  </a:lnTo>
                  <a:lnTo>
                    <a:pt x="28956" y="672084"/>
                  </a:lnTo>
                  <a:lnTo>
                    <a:pt x="42672" y="716280"/>
                  </a:lnTo>
                  <a:lnTo>
                    <a:pt x="59436" y="757428"/>
                  </a:lnTo>
                  <a:lnTo>
                    <a:pt x="80772" y="797052"/>
                  </a:lnTo>
                  <a:lnTo>
                    <a:pt x="105156" y="835152"/>
                  </a:lnTo>
                  <a:lnTo>
                    <a:pt x="132588" y="870204"/>
                  </a:lnTo>
                  <a:lnTo>
                    <a:pt x="163068" y="903732"/>
                  </a:lnTo>
                  <a:lnTo>
                    <a:pt x="195072" y="934212"/>
                  </a:lnTo>
                  <a:lnTo>
                    <a:pt x="231648" y="961644"/>
                  </a:lnTo>
                  <a:lnTo>
                    <a:pt x="268224" y="986028"/>
                  </a:lnTo>
                  <a:lnTo>
                    <a:pt x="307848" y="1005840"/>
                  </a:lnTo>
                  <a:lnTo>
                    <a:pt x="350520" y="1024128"/>
                  </a:lnTo>
                  <a:lnTo>
                    <a:pt x="393192" y="1037844"/>
                  </a:lnTo>
                  <a:lnTo>
                    <a:pt x="438912" y="1048512"/>
                  </a:lnTo>
                  <a:lnTo>
                    <a:pt x="484632" y="1054608"/>
                  </a:lnTo>
                  <a:lnTo>
                    <a:pt x="531876" y="1056132"/>
                  </a:lnTo>
                  <a:lnTo>
                    <a:pt x="634419" y="1056132"/>
                  </a:lnTo>
                  <a:lnTo>
                    <a:pt x="627887" y="1057656"/>
                  </a:lnTo>
                  <a:lnTo>
                    <a:pt x="580644" y="1063752"/>
                  </a:lnTo>
                  <a:lnTo>
                    <a:pt x="533400" y="1065276"/>
                  </a:lnTo>
                  <a:close/>
                </a:path>
                <a:path w="1064260" h="1065529">
                  <a:moveTo>
                    <a:pt x="634419" y="1056132"/>
                  </a:moveTo>
                  <a:lnTo>
                    <a:pt x="531876" y="1056132"/>
                  </a:lnTo>
                  <a:lnTo>
                    <a:pt x="580644" y="1054608"/>
                  </a:lnTo>
                  <a:lnTo>
                    <a:pt x="626364" y="1048512"/>
                  </a:lnTo>
                  <a:lnTo>
                    <a:pt x="672084" y="1037844"/>
                  </a:lnTo>
                  <a:lnTo>
                    <a:pt x="714756" y="1024128"/>
                  </a:lnTo>
                  <a:lnTo>
                    <a:pt x="755904" y="1005840"/>
                  </a:lnTo>
                  <a:lnTo>
                    <a:pt x="795527" y="986028"/>
                  </a:lnTo>
                  <a:lnTo>
                    <a:pt x="833627" y="961644"/>
                  </a:lnTo>
                  <a:lnTo>
                    <a:pt x="868679" y="934212"/>
                  </a:lnTo>
                  <a:lnTo>
                    <a:pt x="902208" y="903732"/>
                  </a:lnTo>
                  <a:lnTo>
                    <a:pt x="932688" y="870204"/>
                  </a:lnTo>
                  <a:lnTo>
                    <a:pt x="960120" y="835152"/>
                  </a:lnTo>
                  <a:lnTo>
                    <a:pt x="984504" y="797052"/>
                  </a:lnTo>
                  <a:lnTo>
                    <a:pt x="1004316" y="757428"/>
                  </a:lnTo>
                  <a:lnTo>
                    <a:pt x="1022604" y="716280"/>
                  </a:lnTo>
                  <a:lnTo>
                    <a:pt x="1036320" y="672084"/>
                  </a:lnTo>
                  <a:lnTo>
                    <a:pt x="1046988" y="627888"/>
                  </a:lnTo>
                  <a:lnTo>
                    <a:pt x="1053084" y="580644"/>
                  </a:lnTo>
                  <a:lnTo>
                    <a:pt x="1054608" y="533400"/>
                  </a:lnTo>
                  <a:lnTo>
                    <a:pt x="1053084" y="486156"/>
                  </a:lnTo>
                  <a:lnTo>
                    <a:pt x="1046988" y="438912"/>
                  </a:lnTo>
                  <a:lnTo>
                    <a:pt x="1036320" y="394716"/>
                  </a:lnTo>
                  <a:lnTo>
                    <a:pt x="1022604" y="350520"/>
                  </a:lnTo>
                  <a:lnTo>
                    <a:pt x="1005840" y="309372"/>
                  </a:lnTo>
                  <a:lnTo>
                    <a:pt x="984504" y="269748"/>
                  </a:lnTo>
                  <a:lnTo>
                    <a:pt x="960120" y="231648"/>
                  </a:lnTo>
                  <a:lnTo>
                    <a:pt x="932688" y="196595"/>
                  </a:lnTo>
                  <a:lnTo>
                    <a:pt x="902208" y="163067"/>
                  </a:lnTo>
                  <a:lnTo>
                    <a:pt x="870204" y="132587"/>
                  </a:lnTo>
                  <a:lnTo>
                    <a:pt x="833627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4756" y="42672"/>
                  </a:lnTo>
                  <a:lnTo>
                    <a:pt x="672084" y="28956"/>
                  </a:lnTo>
                  <a:lnTo>
                    <a:pt x="626364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7887" y="9143"/>
                  </a:lnTo>
                  <a:lnTo>
                    <a:pt x="673608" y="19812"/>
                  </a:lnTo>
                  <a:lnTo>
                    <a:pt x="717804" y="33528"/>
                  </a:lnTo>
                  <a:lnTo>
                    <a:pt x="760475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4775" y="126491"/>
                  </a:lnTo>
                  <a:lnTo>
                    <a:pt x="908304" y="156972"/>
                  </a:lnTo>
                  <a:lnTo>
                    <a:pt x="938784" y="190500"/>
                  </a:lnTo>
                  <a:lnTo>
                    <a:pt x="967740" y="225552"/>
                  </a:lnTo>
                  <a:lnTo>
                    <a:pt x="992124" y="263652"/>
                  </a:lnTo>
                  <a:lnTo>
                    <a:pt x="1013460" y="304800"/>
                  </a:lnTo>
                  <a:lnTo>
                    <a:pt x="1031748" y="347472"/>
                  </a:lnTo>
                  <a:lnTo>
                    <a:pt x="1045464" y="391668"/>
                  </a:lnTo>
                  <a:lnTo>
                    <a:pt x="1056132" y="437388"/>
                  </a:lnTo>
                  <a:lnTo>
                    <a:pt x="1062228" y="484632"/>
                  </a:lnTo>
                  <a:lnTo>
                    <a:pt x="1063752" y="533400"/>
                  </a:lnTo>
                  <a:lnTo>
                    <a:pt x="1062228" y="582168"/>
                  </a:lnTo>
                  <a:lnTo>
                    <a:pt x="1056132" y="629412"/>
                  </a:lnTo>
                  <a:lnTo>
                    <a:pt x="1045464" y="675132"/>
                  </a:lnTo>
                  <a:lnTo>
                    <a:pt x="1031748" y="719328"/>
                  </a:lnTo>
                  <a:lnTo>
                    <a:pt x="1013460" y="762000"/>
                  </a:lnTo>
                  <a:lnTo>
                    <a:pt x="992124" y="801624"/>
                  </a:lnTo>
                  <a:lnTo>
                    <a:pt x="967740" y="839724"/>
                  </a:lnTo>
                  <a:lnTo>
                    <a:pt x="938784" y="876300"/>
                  </a:lnTo>
                  <a:lnTo>
                    <a:pt x="908304" y="909828"/>
                  </a:lnTo>
                  <a:lnTo>
                    <a:pt x="874775" y="940308"/>
                  </a:lnTo>
                  <a:lnTo>
                    <a:pt x="839724" y="967740"/>
                  </a:lnTo>
                  <a:lnTo>
                    <a:pt x="801624" y="993648"/>
                  </a:lnTo>
                  <a:lnTo>
                    <a:pt x="760475" y="1014984"/>
                  </a:lnTo>
                  <a:lnTo>
                    <a:pt x="717804" y="1033272"/>
                  </a:lnTo>
                  <a:lnTo>
                    <a:pt x="673608" y="1046988"/>
                  </a:lnTo>
                  <a:lnTo>
                    <a:pt x="634419" y="10561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8812" y="2001012"/>
              <a:ext cx="2171700" cy="267766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04536" y="5659617"/>
            <a:ext cx="5257800" cy="93789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algn="just">
              <a:lnSpc>
                <a:spcPct val="86100"/>
              </a:lnSpc>
              <a:spcBef>
                <a:spcPts val="459"/>
              </a:spcBef>
            </a:pPr>
            <a:r>
              <a:rPr sz="2200" spc="-40" dirty="0">
                <a:latin typeface="Times New Roman"/>
                <a:cs typeface="Times New Roman"/>
              </a:rPr>
              <a:t>Tim </a:t>
            </a:r>
            <a:r>
              <a:rPr sz="2200" spc="-5" dirty="0">
                <a:latin typeface="Times New Roman"/>
                <a:cs typeface="Times New Roman"/>
              </a:rPr>
              <a:t>Paterson </a:t>
            </a:r>
            <a:r>
              <a:rPr sz="2200" dirty="0">
                <a:latin typeface="Times New Roman"/>
                <a:cs typeface="Times New Roman"/>
              </a:rPr>
              <a:t>had </a:t>
            </a:r>
            <a:r>
              <a:rPr sz="2200" spc="-10" dirty="0">
                <a:latin typeface="Times New Roman"/>
                <a:cs typeface="Times New Roman"/>
              </a:rPr>
              <a:t>developed OS </a:t>
            </a:r>
            <a:r>
              <a:rPr sz="2200" dirty="0">
                <a:latin typeface="Times New Roman"/>
                <a:cs typeface="Times New Roman"/>
              </a:rPr>
              <a:t>know </a:t>
            </a:r>
            <a:r>
              <a:rPr sz="2200" spc="-10" dirty="0">
                <a:latin typeface="Times New Roman"/>
                <a:cs typeface="Times New Roman"/>
              </a:rPr>
              <a:t>as Disk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3300" spc="-15" baseline="1262" dirty="0">
                <a:latin typeface="Times New Roman"/>
                <a:cs typeface="Times New Roman"/>
              </a:rPr>
              <a:t>Operating System </a:t>
            </a:r>
            <a:r>
              <a:rPr sz="3300" spc="-7" baseline="1262" dirty="0">
                <a:latin typeface="Times New Roman"/>
                <a:cs typeface="Times New Roman"/>
              </a:rPr>
              <a:t>(DOS). Microsoft </a:t>
            </a:r>
            <a:r>
              <a:rPr sz="3300" spc="-15" baseline="1262" dirty="0">
                <a:latin typeface="Times New Roman"/>
                <a:cs typeface="Times New Roman"/>
              </a:rPr>
              <a:t>revised </a:t>
            </a:r>
            <a:r>
              <a:rPr sz="1050" spc="-5" dirty="0">
                <a:latin typeface="Times New Roman"/>
                <a:cs typeface="Times New Roman"/>
              </a:rPr>
              <a:t>49 </a:t>
            </a:r>
            <a:r>
              <a:rPr sz="10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system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and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was</a:t>
            </a:r>
            <a:r>
              <a:rPr sz="2200" dirty="0">
                <a:latin typeface="Times New Roman"/>
                <a:cs typeface="Times New Roman"/>
              </a:rPr>
              <a:t> known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MS-DOS.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4756" y="5634228"/>
            <a:ext cx="1065530" cy="1064260"/>
            <a:chOff x="714756" y="5634228"/>
            <a:chExt cx="1065530" cy="106426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375" y="5641848"/>
              <a:ext cx="1056131" cy="10515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4756" y="5634228"/>
              <a:ext cx="1065530" cy="1064260"/>
            </a:xfrm>
            <a:custGeom>
              <a:avLst/>
              <a:gdLst/>
              <a:ahLst/>
              <a:cxnLst/>
              <a:rect l="l" t="t" r="r" b="b"/>
              <a:pathLst>
                <a:path w="1065530" h="1064259">
                  <a:moveTo>
                    <a:pt x="533400" y="1063752"/>
                  </a:moveTo>
                  <a:lnTo>
                    <a:pt x="484632" y="1062228"/>
                  </a:lnTo>
                  <a:lnTo>
                    <a:pt x="437387" y="1056132"/>
                  </a:lnTo>
                  <a:lnTo>
                    <a:pt x="391668" y="1045464"/>
                  </a:lnTo>
                  <a:lnTo>
                    <a:pt x="347472" y="1031748"/>
                  </a:lnTo>
                  <a:lnTo>
                    <a:pt x="304800" y="1013460"/>
                  </a:lnTo>
                  <a:lnTo>
                    <a:pt x="265176" y="992124"/>
                  </a:lnTo>
                  <a:lnTo>
                    <a:pt x="227076" y="967740"/>
                  </a:lnTo>
                  <a:lnTo>
                    <a:pt x="190500" y="938784"/>
                  </a:lnTo>
                  <a:lnTo>
                    <a:pt x="156972" y="908304"/>
                  </a:lnTo>
                  <a:lnTo>
                    <a:pt x="126492" y="874776"/>
                  </a:lnTo>
                  <a:lnTo>
                    <a:pt x="97536" y="839724"/>
                  </a:lnTo>
                  <a:lnTo>
                    <a:pt x="73152" y="801624"/>
                  </a:lnTo>
                  <a:lnTo>
                    <a:pt x="51816" y="760476"/>
                  </a:lnTo>
                  <a:lnTo>
                    <a:pt x="33528" y="717804"/>
                  </a:lnTo>
                  <a:lnTo>
                    <a:pt x="19812" y="673608"/>
                  </a:lnTo>
                  <a:lnTo>
                    <a:pt x="9144" y="627888"/>
                  </a:lnTo>
                  <a:lnTo>
                    <a:pt x="3048" y="580644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3652"/>
                  </a:lnTo>
                  <a:lnTo>
                    <a:pt x="97536" y="225552"/>
                  </a:lnTo>
                  <a:lnTo>
                    <a:pt x="126492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3400" y="0"/>
                  </a:lnTo>
                  <a:lnTo>
                    <a:pt x="582168" y="3048"/>
                  </a:lnTo>
                  <a:lnTo>
                    <a:pt x="629412" y="9143"/>
                  </a:lnTo>
                  <a:lnTo>
                    <a:pt x="533400" y="9143"/>
                  </a:lnTo>
                  <a:lnTo>
                    <a:pt x="486156" y="12191"/>
                  </a:lnTo>
                  <a:lnTo>
                    <a:pt x="438912" y="18287"/>
                  </a:lnTo>
                  <a:lnTo>
                    <a:pt x="394716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9748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5072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7848"/>
                  </a:lnTo>
                  <a:lnTo>
                    <a:pt x="42672" y="350520"/>
                  </a:lnTo>
                  <a:lnTo>
                    <a:pt x="28956" y="393192"/>
                  </a:lnTo>
                  <a:lnTo>
                    <a:pt x="18288" y="438912"/>
                  </a:lnTo>
                  <a:lnTo>
                    <a:pt x="12192" y="484632"/>
                  </a:lnTo>
                  <a:lnTo>
                    <a:pt x="9144" y="531876"/>
                  </a:lnTo>
                  <a:lnTo>
                    <a:pt x="12192" y="580644"/>
                  </a:lnTo>
                  <a:lnTo>
                    <a:pt x="18288" y="626364"/>
                  </a:lnTo>
                  <a:lnTo>
                    <a:pt x="28956" y="672084"/>
                  </a:lnTo>
                  <a:lnTo>
                    <a:pt x="42672" y="714756"/>
                  </a:lnTo>
                  <a:lnTo>
                    <a:pt x="59436" y="755904"/>
                  </a:lnTo>
                  <a:lnTo>
                    <a:pt x="80772" y="795528"/>
                  </a:lnTo>
                  <a:lnTo>
                    <a:pt x="105156" y="833628"/>
                  </a:lnTo>
                  <a:lnTo>
                    <a:pt x="132588" y="868680"/>
                  </a:lnTo>
                  <a:lnTo>
                    <a:pt x="163068" y="902208"/>
                  </a:lnTo>
                  <a:lnTo>
                    <a:pt x="196595" y="932688"/>
                  </a:lnTo>
                  <a:lnTo>
                    <a:pt x="231648" y="960120"/>
                  </a:lnTo>
                  <a:lnTo>
                    <a:pt x="268224" y="984504"/>
                  </a:lnTo>
                  <a:lnTo>
                    <a:pt x="309372" y="1004316"/>
                  </a:lnTo>
                  <a:lnTo>
                    <a:pt x="350520" y="1022604"/>
                  </a:lnTo>
                  <a:lnTo>
                    <a:pt x="394716" y="1036320"/>
                  </a:lnTo>
                  <a:lnTo>
                    <a:pt x="438912" y="1046988"/>
                  </a:lnTo>
                  <a:lnTo>
                    <a:pt x="486156" y="1053084"/>
                  </a:lnTo>
                  <a:lnTo>
                    <a:pt x="533400" y="1054608"/>
                  </a:lnTo>
                  <a:lnTo>
                    <a:pt x="635943" y="1054608"/>
                  </a:lnTo>
                  <a:lnTo>
                    <a:pt x="629412" y="1056132"/>
                  </a:lnTo>
                  <a:lnTo>
                    <a:pt x="582168" y="1062228"/>
                  </a:lnTo>
                  <a:lnTo>
                    <a:pt x="533400" y="1063752"/>
                  </a:lnTo>
                  <a:close/>
                </a:path>
                <a:path w="1065530" h="1064259">
                  <a:moveTo>
                    <a:pt x="635943" y="1054608"/>
                  </a:moveTo>
                  <a:lnTo>
                    <a:pt x="533400" y="1054608"/>
                  </a:lnTo>
                  <a:lnTo>
                    <a:pt x="580644" y="1053084"/>
                  </a:lnTo>
                  <a:lnTo>
                    <a:pt x="627887" y="1046988"/>
                  </a:lnTo>
                  <a:lnTo>
                    <a:pt x="672084" y="1036320"/>
                  </a:lnTo>
                  <a:lnTo>
                    <a:pt x="716279" y="1022604"/>
                  </a:lnTo>
                  <a:lnTo>
                    <a:pt x="757427" y="1005840"/>
                  </a:lnTo>
                  <a:lnTo>
                    <a:pt x="797052" y="984504"/>
                  </a:lnTo>
                  <a:lnTo>
                    <a:pt x="835152" y="960120"/>
                  </a:lnTo>
                  <a:lnTo>
                    <a:pt x="870204" y="932688"/>
                  </a:lnTo>
                  <a:lnTo>
                    <a:pt x="903731" y="902208"/>
                  </a:lnTo>
                  <a:lnTo>
                    <a:pt x="934212" y="870204"/>
                  </a:lnTo>
                  <a:lnTo>
                    <a:pt x="961644" y="833628"/>
                  </a:lnTo>
                  <a:lnTo>
                    <a:pt x="986028" y="797052"/>
                  </a:lnTo>
                  <a:lnTo>
                    <a:pt x="1005840" y="757428"/>
                  </a:lnTo>
                  <a:lnTo>
                    <a:pt x="1024128" y="714756"/>
                  </a:lnTo>
                  <a:lnTo>
                    <a:pt x="1037844" y="672084"/>
                  </a:lnTo>
                  <a:lnTo>
                    <a:pt x="1048512" y="626364"/>
                  </a:lnTo>
                  <a:lnTo>
                    <a:pt x="1054608" y="580644"/>
                  </a:lnTo>
                  <a:lnTo>
                    <a:pt x="1056132" y="533400"/>
                  </a:lnTo>
                  <a:lnTo>
                    <a:pt x="1054608" y="484632"/>
                  </a:lnTo>
                  <a:lnTo>
                    <a:pt x="1048512" y="438912"/>
                  </a:lnTo>
                  <a:lnTo>
                    <a:pt x="1037844" y="393192"/>
                  </a:lnTo>
                  <a:lnTo>
                    <a:pt x="1024128" y="350520"/>
                  </a:lnTo>
                  <a:lnTo>
                    <a:pt x="1005840" y="309372"/>
                  </a:lnTo>
                  <a:lnTo>
                    <a:pt x="986028" y="268224"/>
                  </a:lnTo>
                  <a:lnTo>
                    <a:pt x="961644" y="231648"/>
                  </a:lnTo>
                  <a:lnTo>
                    <a:pt x="934212" y="196595"/>
                  </a:lnTo>
                  <a:lnTo>
                    <a:pt x="903731" y="163067"/>
                  </a:lnTo>
                  <a:lnTo>
                    <a:pt x="870204" y="132587"/>
                  </a:lnTo>
                  <a:lnTo>
                    <a:pt x="835152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6279" y="42672"/>
                  </a:lnTo>
                  <a:lnTo>
                    <a:pt x="672084" y="28956"/>
                  </a:lnTo>
                  <a:lnTo>
                    <a:pt x="627887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9412" y="9143"/>
                  </a:lnTo>
                  <a:lnTo>
                    <a:pt x="675131" y="19812"/>
                  </a:lnTo>
                  <a:lnTo>
                    <a:pt x="719327" y="33528"/>
                  </a:lnTo>
                  <a:lnTo>
                    <a:pt x="762000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6300" y="124967"/>
                  </a:lnTo>
                  <a:lnTo>
                    <a:pt x="909827" y="156972"/>
                  </a:lnTo>
                  <a:lnTo>
                    <a:pt x="940308" y="190500"/>
                  </a:lnTo>
                  <a:lnTo>
                    <a:pt x="967740" y="225552"/>
                  </a:lnTo>
                  <a:lnTo>
                    <a:pt x="993648" y="263652"/>
                  </a:lnTo>
                  <a:lnTo>
                    <a:pt x="1014984" y="304800"/>
                  </a:lnTo>
                  <a:lnTo>
                    <a:pt x="1033272" y="347472"/>
                  </a:lnTo>
                  <a:lnTo>
                    <a:pt x="1046988" y="391668"/>
                  </a:lnTo>
                  <a:lnTo>
                    <a:pt x="1057656" y="437388"/>
                  </a:lnTo>
                  <a:lnTo>
                    <a:pt x="1063752" y="484632"/>
                  </a:lnTo>
                  <a:lnTo>
                    <a:pt x="1065275" y="531876"/>
                  </a:lnTo>
                  <a:lnTo>
                    <a:pt x="1063752" y="580644"/>
                  </a:lnTo>
                  <a:lnTo>
                    <a:pt x="1057656" y="627888"/>
                  </a:lnTo>
                  <a:lnTo>
                    <a:pt x="1046988" y="673608"/>
                  </a:lnTo>
                  <a:lnTo>
                    <a:pt x="1033272" y="717804"/>
                  </a:lnTo>
                  <a:lnTo>
                    <a:pt x="1014984" y="760476"/>
                  </a:lnTo>
                  <a:lnTo>
                    <a:pt x="993648" y="801624"/>
                  </a:lnTo>
                  <a:lnTo>
                    <a:pt x="969264" y="839724"/>
                  </a:lnTo>
                  <a:lnTo>
                    <a:pt x="940308" y="874776"/>
                  </a:lnTo>
                  <a:lnTo>
                    <a:pt x="909827" y="908304"/>
                  </a:lnTo>
                  <a:lnTo>
                    <a:pt x="876300" y="938784"/>
                  </a:lnTo>
                  <a:lnTo>
                    <a:pt x="841248" y="967740"/>
                  </a:lnTo>
                  <a:lnTo>
                    <a:pt x="801624" y="992124"/>
                  </a:lnTo>
                  <a:lnTo>
                    <a:pt x="762000" y="1013460"/>
                  </a:lnTo>
                  <a:lnTo>
                    <a:pt x="719327" y="1031748"/>
                  </a:lnTo>
                  <a:lnTo>
                    <a:pt x="675131" y="1045464"/>
                  </a:lnTo>
                  <a:lnTo>
                    <a:pt x="635943" y="10546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369255" y="4697921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spc="5" dirty="0">
                <a:latin typeface="Times New Roman"/>
                <a:cs typeface="Times New Roman"/>
              </a:rPr>
              <a:t>S</a:t>
            </a:r>
            <a:r>
              <a:rPr sz="1800" spc="-10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49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08282" y="516020"/>
            <a:ext cx="4217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Fourth</a:t>
            </a:r>
            <a:r>
              <a:rPr spc="-170" dirty="0"/>
              <a:t> </a:t>
            </a:r>
            <a:r>
              <a:rPr spc="-10" dirty="0"/>
              <a:t>Generation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339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Basic</a:t>
            </a:r>
            <a:r>
              <a:rPr spc="-65" dirty="0"/>
              <a:t> </a:t>
            </a:r>
            <a:r>
              <a:rPr dirty="0"/>
              <a:t>elements</a:t>
            </a:r>
            <a:r>
              <a:rPr spc="-90" dirty="0"/>
              <a:t> </a:t>
            </a:r>
            <a:r>
              <a:rPr spc="5" dirty="0"/>
              <a:t>of</a:t>
            </a:r>
            <a:r>
              <a:rPr spc="-70" dirty="0"/>
              <a:t> </a:t>
            </a:r>
            <a:r>
              <a:rPr spc="-10" dirty="0"/>
              <a:t>computer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7591" y="2157984"/>
            <a:ext cx="6992111" cy="394411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5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67028" y="2141220"/>
            <a:ext cx="7606665" cy="3805554"/>
            <a:chOff x="1367028" y="2141220"/>
            <a:chExt cx="7606665" cy="3805554"/>
          </a:xfrm>
        </p:grpSpPr>
        <p:sp>
          <p:nvSpPr>
            <p:cNvPr id="13" name="object 13"/>
            <p:cNvSpPr/>
            <p:nvPr/>
          </p:nvSpPr>
          <p:spPr>
            <a:xfrm>
              <a:off x="1367028" y="2141220"/>
              <a:ext cx="7606665" cy="3805554"/>
            </a:xfrm>
            <a:custGeom>
              <a:avLst/>
              <a:gdLst/>
              <a:ahLst/>
              <a:cxnLst/>
              <a:rect l="l" t="t" r="r" b="b"/>
              <a:pathLst>
                <a:path w="7606665" h="3805554">
                  <a:moveTo>
                    <a:pt x="0" y="3805427"/>
                  </a:moveTo>
                  <a:lnTo>
                    <a:pt x="33528" y="3742943"/>
                  </a:lnTo>
                  <a:lnTo>
                    <a:pt x="67055" y="3678935"/>
                  </a:lnTo>
                  <a:lnTo>
                    <a:pt x="140207" y="3553967"/>
                  </a:lnTo>
                  <a:lnTo>
                    <a:pt x="178307" y="3491483"/>
                  </a:lnTo>
                  <a:lnTo>
                    <a:pt x="216407" y="3430524"/>
                  </a:lnTo>
                  <a:lnTo>
                    <a:pt x="257555" y="3369564"/>
                  </a:lnTo>
                  <a:lnTo>
                    <a:pt x="342900" y="3250691"/>
                  </a:lnTo>
                  <a:lnTo>
                    <a:pt x="387096" y="3191256"/>
                  </a:lnTo>
                  <a:lnTo>
                    <a:pt x="481583" y="3075432"/>
                  </a:lnTo>
                  <a:lnTo>
                    <a:pt x="528828" y="3019043"/>
                  </a:lnTo>
                  <a:lnTo>
                    <a:pt x="579119" y="2961132"/>
                  </a:lnTo>
                  <a:lnTo>
                    <a:pt x="630935" y="2906267"/>
                  </a:lnTo>
                  <a:lnTo>
                    <a:pt x="656844" y="2877311"/>
                  </a:lnTo>
                  <a:lnTo>
                    <a:pt x="792480" y="2740151"/>
                  </a:lnTo>
                  <a:lnTo>
                    <a:pt x="877823" y="2659380"/>
                  </a:lnTo>
                  <a:lnTo>
                    <a:pt x="995171" y="2554224"/>
                  </a:lnTo>
                  <a:lnTo>
                    <a:pt x="1025651" y="2528316"/>
                  </a:lnTo>
                  <a:lnTo>
                    <a:pt x="1057655" y="2502408"/>
                  </a:lnTo>
                  <a:lnTo>
                    <a:pt x="1088135" y="2476500"/>
                  </a:lnTo>
                  <a:lnTo>
                    <a:pt x="1120139" y="2450591"/>
                  </a:lnTo>
                  <a:lnTo>
                    <a:pt x="1150619" y="2426208"/>
                  </a:lnTo>
                  <a:lnTo>
                    <a:pt x="1182623" y="2400300"/>
                  </a:lnTo>
                  <a:lnTo>
                    <a:pt x="1216151" y="2375916"/>
                  </a:lnTo>
                  <a:lnTo>
                    <a:pt x="1248155" y="2350008"/>
                  </a:lnTo>
                  <a:lnTo>
                    <a:pt x="1281683" y="2325624"/>
                  </a:lnTo>
                  <a:lnTo>
                    <a:pt x="1315212" y="2299716"/>
                  </a:lnTo>
                  <a:lnTo>
                    <a:pt x="1382267" y="2250948"/>
                  </a:lnTo>
                  <a:lnTo>
                    <a:pt x="1417319" y="2226563"/>
                  </a:lnTo>
                  <a:lnTo>
                    <a:pt x="1450848" y="2202179"/>
                  </a:lnTo>
                  <a:lnTo>
                    <a:pt x="1485900" y="2179320"/>
                  </a:lnTo>
                  <a:lnTo>
                    <a:pt x="1522475" y="2154936"/>
                  </a:lnTo>
                  <a:lnTo>
                    <a:pt x="1557528" y="2130551"/>
                  </a:lnTo>
                  <a:lnTo>
                    <a:pt x="1594103" y="2107691"/>
                  </a:lnTo>
                  <a:lnTo>
                    <a:pt x="1630680" y="2083308"/>
                  </a:lnTo>
                  <a:lnTo>
                    <a:pt x="1740408" y="2014728"/>
                  </a:lnTo>
                  <a:lnTo>
                    <a:pt x="1778508" y="1990344"/>
                  </a:lnTo>
                  <a:lnTo>
                    <a:pt x="1816608" y="1967483"/>
                  </a:lnTo>
                  <a:lnTo>
                    <a:pt x="1854708" y="1946148"/>
                  </a:lnTo>
                  <a:lnTo>
                    <a:pt x="1894332" y="1923287"/>
                  </a:lnTo>
                  <a:lnTo>
                    <a:pt x="1932432" y="1900428"/>
                  </a:lnTo>
                  <a:lnTo>
                    <a:pt x="1972056" y="1877567"/>
                  </a:lnTo>
                  <a:lnTo>
                    <a:pt x="2051303" y="1834895"/>
                  </a:lnTo>
                  <a:lnTo>
                    <a:pt x="2092451" y="1812036"/>
                  </a:lnTo>
                  <a:lnTo>
                    <a:pt x="2132075" y="1790700"/>
                  </a:lnTo>
                  <a:lnTo>
                    <a:pt x="2214371" y="1748028"/>
                  </a:lnTo>
                  <a:lnTo>
                    <a:pt x="2257043" y="1726691"/>
                  </a:lnTo>
                  <a:lnTo>
                    <a:pt x="2298191" y="1705355"/>
                  </a:lnTo>
                  <a:lnTo>
                    <a:pt x="2383535" y="1662683"/>
                  </a:lnTo>
                  <a:lnTo>
                    <a:pt x="2426208" y="1642871"/>
                  </a:lnTo>
                  <a:lnTo>
                    <a:pt x="2468879" y="1621536"/>
                  </a:lnTo>
                  <a:lnTo>
                    <a:pt x="2557271" y="1581912"/>
                  </a:lnTo>
                  <a:lnTo>
                    <a:pt x="2601467" y="1560575"/>
                  </a:lnTo>
                  <a:lnTo>
                    <a:pt x="2645664" y="1540763"/>
                  </a:lnTo>
                  <a:lnTo>
                    <a:pt x="2691383" y="1520951"/>
                  </a:lnTo>
                  <a:lnTo>
                    <a:pt x="2735579" y="1501140"/>
                  </a:lnTo>
                  <a:lnTo>
                    <a:pt x="2781300" y="1481328"/>
                  </a:lnTo>
                  <a:lnTo>
                    <a:pt x="2827019" y="1463040"/>
                  </a:lnTo>
                  <a:lnTo>
                    <a:pt x="2874264" y="1443228"/>
                  </a:lnTo>
                  <a:lnTo>
                    <a:pt x="2919983" y="1423416"/>
                  </a:lnTo>
                  <a:lnTo>
                    <a:pt x="3014471" y="1385316"/>
                  </a:lnTo>
                  <a:lnTo>
                    <a:pt x="3206495" y="1312163"/>
                  </a:lnTo>
                  <a:lnTo>
                    <a:pt x="3404616" y="1239012"/>
                  </a:lnTo>
                  <a:lnTo>
                    <a:pt x="3505200" y="1203960"/>
                  </a:lnTo>
                  <a:lnTo>
                    <a:pt x="3607308" y="1170431"/>
                  </a:lnTo>
                  <a:lnTo>
                    <a:pt x="3710940" y="1135379"/>
                  </a:lnTo>
                  <a:lnTo>
                    <a:pt x="3814571" y="1101852"/>
                  </a:lnTo>
                  <a:lnTo>
                    <a:pt x="3921251" y="1069848"/>
                  </a:lnTo>
                  <a:lnTo>
                    <a:pt x="4027932" y="1036320"/>
                  </a:lnTo>
                  <a:lnTo>
                    <a:pt x="4137659" y="1005839"/>
                  </a:lnTo>
                  <a:lnTo>
                    <a:pt x="4247387" y="973835"/>
                  </a:lnTo>
                  <a:lnTo>
                    <a:pt x="4358639" y="943356"/>
                  </a:lnTo>
                  <a:lnTo>
                    <a:pt x="4471416" y="912875"/>
                  </a:lnTo>
                  <a:lnTo>
                    <a:pt x="4700016" y="854964"/>
                  </a:lnTo>
                  <a:lnTo>
                    <a:pt x="4817363" y="826008"/>
                  </a:lnTo>
                  <a:lnTo>
                    <a:pt x="4934712" y="798575"/>
                  </a:lnTo>
                  <a:lnTo>
                    <a:pt x="5053583" y="771143"/>
                  </a:lnTo>
                  <a:lnTo>
                    <a:pt x="5173979" y="743712"/>
                  </a:lnTo>
                  <a:lnTo>
                    <a:pt x="5295900" y="717804"/>
                  </a:lnTo>
                  <a:lnTo>
                    <a:pt x="5419343" y="691895"/>
                  </a:lnTo>
                  <a:lnTo>
                    <a:pt x="5669279" y="643127"/>
                  </a:lnTo>
                  <a:lnTo>
                    <a:pt x="5797295" y="618743"/>
                  </a:lnTo>
                  <a:lnTo>
                    <a:pt x="5925311" y="595884"/>
                  </a:lnTo>
                  <a:lnTo>
                    <a:pt x="6054851" y="573024"/>
                  </a:lnTo>
                  <a:lnTo>
                    <a:pt x="6185915" y="550163"/>
                  </a:lnTo>
                  <a:lnTo>
                    <a:pt x="6318503" y="528828"/>
                  </a:lnTo>
                  <a:lnTo>
                    <a:pt x="6452615" y="507491"/>
                  </a:lnTo>
                  <a:lnTo>
                    <a:pt x="6588251" y="486156"/>
                  </a:lnTo>
                  <a:lnTo>
                    <a:pt x="6655307" y="477012"/>
                  </a:lnTo>
                  <a:lnTo>
                    <a:pt x="6601967" y="0"/>
                  </a:lnTo>
                  <a:lnTo>
                    <a:pt x="7606283" y="762000"/>
                  </a:lnTo>
                  <a:lnTo>
                    <a:pt x="6816851" y="1903475"/>
                  </a:lnTo>
                  <a:lnTo>
                    <a:pt x="6763511" y="1427987"/>
                  </a:lnTo>
                  <a:lnTo>
                    <a:pt x="6502907" y="1446275"/>
                  </a:lnTo>
                  <a:lnTo>
                    <a:pt x="6373367" y="1456944"/>
                  </a:lnTo>
                  <a:lnTo>
                    <a:pt x="6118859" y="1478279"/>
                  </a:lnTo>
                  <a:lnTo>
                    <a:pt x="5870447" y="1502663"/>
                  </a:lnTo>
                  <a:lnTo>
                    <a:pt x="5623559" y="1530095"/>
                  </a:lnTo>
                  <a:lnTo>
                    <a:pt x="5382767" y="1560575"/>
                  </a:lnTo>
                  <a:lnTo>
                    <a:pt x="5263895" y="1575816"/>
                  </a:lnTo>
                  <a:lnTo>
                    <a:pt x="5146547" y="1592579"/>
                  </a:lnTo>
                  <a:lnTo>
                    <a:pt x="5029200" y="1610867"/>
                  </a:lnTo>
                  <a:lnTo>
                    <a:pt x="4913375" y="1627632"/>
                  </a:lnTo>
                  <a:lnTo>
                    <a:pt x="4799075" y="1645920"/>
                  </a:lnTo>
                  <a:lnTo>
                    <a:pt x="4573523" y="1685544"/>
                  </a:lnTo>
                  <a:lnTo>
                    <a:pt x="4462271" y="1705355"/>
                  </a:lnTo>
                  <a:lnTo>
                    <a:pt x="4351019" y="1726691"/>
                  </a:lnTo>
                  <a:lnTo>
                    <a:pt x="4242816" y="1748028"/>
                  </a:lnTo>
                  <a:lnTo>
                    <a:pt x="4134611" y="1770887"/>
                  </a:lnTo>
                  <a:lnTo>
                    <a:pt x="3921251" y="1816608"/>
                  </a:lnTo>
                  <a:lnTo>
                    <a:pt x="3816095" y="1840991"/>
                  </a:lnTo>
                  <a:lnTo>
                    <a:pt x="3712464" y="1865375"/>
                  </a:lnTo>
                  <a:lnTo>
                    <a:pt x="3508248" y="1917191"/>
                  </a:lnTo>
                  <a:lnTo>
                    <a:pt x="3407664" y="1944624"/>
                  </a:lnTo>
                  <a:lnTo>
                    <a:pt x="3209543" y="1999487"/>
                  </a:lnTo>
                  <a:lnTo>
                    <a:pt x="3112008" y="2028444"/>
                  </a:lnTo>
                  <a:lnTo>
                    <a:pt x="3015995" y="2057400"/>
                  </a:lnTo>
                  <a:lnTo>
                    <a:pt x="2827019" y="2118359"/>
                  </a:lnTo>
                  <a:lnTo>
                    <a:pt x="2734056" y="2148840"/>
                  </a:lnTo>
                  <a:lnTo>
                    <a:pt x="2551175" y="2212848"/>
                  </a:lnTo>
                  <a:lnTo>
                    <a:pt x="2461259" y="2246375"/>
                  </a:lnTo>
                  <a:lnTo>
                    <a:pt x="2372867" y="2279904"/>
                  </a:lnTo>
                  <a:lnTo>
                    <a:pt x="2284475" y="2314955"/>
                  </a:lnTo>
                  <a:lnTo>
                    <a:pt x="2113787" y="2385059"/>
                  </a:lnTo>
                  <a:lnTo>
                    <a:pt x="2028443" y="2421636"/>
                  </a:lnTo>
                  <a:lnTo>
                    <a:pt x="1905000" y="2476500"/>
                  </a:lnTo>
                  <a:lnTo>
                    <a:pt x="1863851" y="2496311"/>
                  </a:lnTo>
                  <a:lnTo>
                    <a:pt x="1822703" y="2514600"/>
                  </a:lnTo>
                  <a:lnTo>
                    <a:pt x="1781556" y="2534411"/>
                  </a:lnTo>
                  <a:lnTo>
                    <a:pt x="1741932" y="2554224"/>
                  </a:lnTo>
                  <a:lnTo>
                    <a:pt x="1702307" y="2572511"/>
                  </a:lnTo>
                  <a:lnTo>
                    <a:pt x="1623060" y="2612135"/>
                  </a:lnTo>
                  <a:lnTo>
                    <a:pt x="1584960" y="2631948"/>
                  </a:lnTo>
                  <a:lnTo>
                    <a:pt x="1545335" y="2653283"/>
                  </a:lnTo>
                  <a:lnTo>
                    <a:pt x="1469135" y="2692908"/>
                  </a:lnTo>
                  <a:lnTo>
                    <a:pt x="1431035" y="2714243"/>
                  </a:lnTo>
                  <a:lnTo>
                    <a:pt x="1392935" y="2734056"/>
                  </a:lnTo>
                  <a:lnTo>
                    <a:pt x="1354835" y="2755391"/>
                  </a:lnTo>
                  <a:lnTo>
                    <a:pt x="1171955" y="2862072"/>
                  </a:lnTo>
                  <a:lnTo>
                    <a:pt x="1136903" y="2884932"/>
                  </a:lnTo>
                  <a:lnTo>
                    <a:pt x="1100328" y="2906267"/>
                  </a:lnTo>
                  <a:lnTo>
                    <a:pt x="1065275" y="2929127"/>
                  </a:lnTo>
                  <a:lnTo>
                    <a:pt x="1030223" y="2950464"/>
                  </a:lnTo>
                  <a:lnTo>
                    <a:pt x="995171" y="2973324"/>
                  </a:lnTo>
                  <a:lnTo>
                    <a:pt x="961644" y="2996183"/>
                  </a:lnTo>
                  <a:lnTo>
                    <a:pt x="926591" y="3019043"/>
                  </a:lnTo>
                  <a:lnTo>
                    <a:pt x="859535" y="3064764"/>
                  </a:lnTo>
                  <a:lnTo>
                    <a:pt x="826007" y="3089148"/>
                  </a:lnTo>
                  <a:lnTo>
                    <a:pt x="792480" y="3112008"/>
                  </a:lnTo>
                  <a:lnTo>
                    <a:pt x="760475" y="3136391"/>
                  </a:lnTo>
                  <a:lnTo>
                    <a:pt x="726948" y="3159251"/>
                  </a:lnTo>
                  <a:lnTo>
                    <a:pt x="630935" y="3232403"/>
                  </a:lnTo>
                  <a:lnTo>
                    <a:pt x="600455" y="3256788"/>
                  </a:lnTo>
                  <a:lnTo>
                    <a:pt x="568451" y="3281172"/>
                  </a:lnTo>
                  <a:lnTo>
                    <a:pt x="507491" y="3329940"/>
                  </a:lnTo>
                  <a:lnTo>
                    <a:pt x="477012" y="3355848"/>
                  </a:lnTo>
                  <a:lnTo>
                    <a:pt x="446532" y="3380232"/>
                  </a:lnTo>
                  <a:lnTo>
                    <a:pt x="416051" y="3406140"/>
                  </a:lnTo>
                  <a:lnTo>
                    <a:pt x="242316" y="3561588"/>
                  </a:lnTo>
                  <a:lnTo>
                    <a:pt x="214883" y="3589019"/>
                  </a:lnTo>
                  <a:lnTo>
                    <a:pt x="187451" y="3614927"/>
                  </a:lnTo>
                  <a:lnTo>
                    <a:pt x="160019" y="3642359"/>
                  </a:lnTo>
                  <a:lnTo>
                    <a:pt x="132587" y="3668267"/>
                  </a:lnTo>
                  <a:lnTo>
                    <a:pt x="105155" y="3695700"/>
                  </a:lnTo>
                  <a:lnTo>
                    <a:pt x="53339" y="3750564"/>
                  </a:lnTo>
                  <a:lnTo>
                    <a:pt x="25907" y="3777996"/>
                  </a:lnTo>
                  <a:lnTo>
                    <a:pt x="0" y="3805427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1719" y="4832604"/>
              <a:ext cx="164591" cy="169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6180" y="3927348"/>
              <a:ext cx="242316" cy="2423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10940" y="3910583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85928" y="10668"/>
                  </a:moveTo>
                  <a:lnTo>
                    <a:pt x="85344" y="10668"/>
                  </a:lnTo>
                  <a:lnTo>
                    <a:pt x="132588" y="1524"/>
                  </a:lnTo>
                  <a:lnTo>
                    <a:pt x="134112" y="0"/>
                  </a:lnTo>
                  <a:lnTo>
                    <a:pt x="137160" y="0"/>
                  </a:lnTo>
                  <a:lnTo>
                    <a:pt x="138684" y="1524"/>
                  </a:lnTo>
                  <a:lnTo>
                    <a:pt x="185928" y="10668"/>
                  </a:lnTo>
                  <a:close/>
                </a:path>
                <a:path w="271779" h="271779">
                  <a:moveTo>
                    <a:pt x="188976" y="12192"/>
                  </a:moveTo>
                  <a:lnTo>
                    <a:pt x="82296" y="12192"/>
                  </a:lnTo>
                  <a:lnTo>
                    <a:pt x="83820" y="10668"/>
                  </a:lnTo>
                  <a:lnTo>
                    <a:pt x="187452" y="10668"/>
                  </a:lnTo>
                  <a:lnTo>
                    <a:pt x="188976" y="12192"/>
                  </a:lnTo>
                  <a:close/>
                </a:path>
                <a:path w="271779" h="271779">
                  <a:moveTo>
                    <a:pt x="190500" y="259080"/>
                  </a:moveTo>
                  <a:lnTo>
                    <a:pt x="80772" y="259080"/>
                  </a:lnTo>
                  <a:lnTo>
                    <a:pt x="42672" y="233172"/>
                  </a:lnTo>
                  <a:lnTo>
                    <a:pt x="38100" y="228600"/>
                  </a:lnTo>
                  <a:lnTo>
                    <a:pt x="12192" y="190500"/>
                  </a:lnTo>
                  <a:lnTo>
                    <a:pt x="12192" y="188976"/>
                  </a:lnTo>
                  <a:lnTo>
                    <a:pt x="10668" y="187452"/>
                  </a:lnTo>
                  <a:lnTo>
                    <a:pt x="10668" y="185928"/>
                  </a:lnTo>
                  <a:lnTo>
                    <a:pt x="1524" y="138684"/>
                  </a:lnTo>
                  <a:lnTo>
                    <a:pt x="0" y="137160"/>
                  </a:lnTo>
                  <a:lnTo>
                    <a:pt x="0" y="134112"/>
                  </a:lnTo>
                  <a:lnTo>
                    <a:pt x="1524" y="132588"/>
                  </a:lnTo>
                  <a:lnTo>
                    <a:pt x="10668" y="85344"/>
                  </a:lnTo>
                  <a:lnTo>
                    <a:pt x="10668" y="83820"/>
                  </a:lnTo>
                  <a:lnTo>
                    <a:pt x="12192" y="82296"/>
                  </a:lnTo>
                  <a:lnTo>
                    <a:pt x="12192" y="80772"/>
                  </a:lnTo>
                  <a:lnTo>
                    <a:pt x="38100" y="42672"/>
                  </a:lnTo>
                  <a:lnTo>
                    <a:pt x="42672" y="38100"/>
                  </a:lnTo>
                  <a:lnTo>
                    <a:pt x="80772" y="12192"/>
                  </a:lnTo>
                  <a:lnTo>
                    <a:pt x="190500" y="12192"/>
                  </a:lnTo>
                  <a:lnTo>
                    <a:pt x="210670" y="25908"/>
                  </a:lnTo>
                  <a:lnTo>
                    <a:pt x="132588" y="25908"/>
                  </a:lnTo>
                  <a:lnTo>
                    <a:pt x="135636" y="26596"/>
                  </a:lnTo>
                  <a:lnTo>
                    <a:pt x="104938" y="33528"/>
                  </a:lnTo>
                  <a:lnTo>
                    <a:pt x="96012" y="33528"/>
                  </a:lnTo>
                  <a:lnTo>
                    <a:pt x="61049" y="56388"/>
                  </a:lnTo>
                  <a:lnTo>
                    <a:pt x="59436" y="56388"/>
                  </a:lnTo>
                  <a:lnTo>
                    <a:pt x="56388" y="59436"/>
                  </a:lnTo>
                  <a:lnTo>
                    <a:pt x="57443" y="59436"/>
                  </a:lnTo>
                  <a:lnTo>
                    <a:pt x="33528" y="96012"/>
                  </a:lnTo>
                  <a:lnTo>
                    <a:pt x="35543" y="96012"/>
                  </a:lnTo>
                  <a:lnTo>
                    <a:pt x="27284" y="132588"/>
                  </a:lnTo>
                  <a:lnTo>
                    <a:pt x="25908" y="132588"/>
                  </a:lnTo>
                  <a:lnTo>
                    <a:pt x="25908" y="138684"/>
                  </a:lnTo>
                  <a:lnTo>
                    <a:pt x="27284" y="138684"/>
                  </a:lnTo>
                  <a:lnTo>
                    <a:pt x="35543" y="175260"/>
                  </a:lnTo>
                  <a:lnTo>
                    <a:pt x="33528" y="175260"/>
                  </a:lnTo>
                  <a:lnTo>
                    <a:pt x="56446" y="210312"/>
                  </a:lnTo>
                  <a:lnTo>
                    <a:pt x="59436" y="214884"/>
                  </a:lnTo>
                  <a:lnTo>
                    <a:pt x="62992" y="214884"/>
                  </a:lnTo>
                  <a:lnTo>
                    <a:pt x="91609" y="234696"/>
                  </a:lnTo>
                  <a:lnTo>
                    <a:pt x="91440" y="234696"/>
                  </a:lnTo>
                  <a:lnTo>
                    <a:pt x="96012" y="237744"/>
                  </a:lnTo>
                  <a:lnTo>
                    <a:pt x="104938" y="237744"/>
                  </a:lnTo>
                  <a:lnTo>
                    <a:pt x="135636" y="244675"/>
                  </a:lnTo>
                  <a:lnTo>
                    <a:pt x="132588" y="245364"/>
                  </a:lnTo>
                  <a:lnTo>
                    <a:pt x="210670" y="245364"/>
                  </a:lnTo>
                  <a:lnTo>
                    <a:pt x="190500" y="259080"/>
                  </a:lnTo>
                  <a:close/>
                </a:path>
                <a:path w="271779" h="271779">
                  <a:moveTo>
                    <a:pt x="135636" y="26596"/>
                  </a:moveTo>
                  <a:lnTo>
                    <a:pt x="132588" y="25908"/>
                  </a:lnTo>
                  <a:lnTo>
                    <a:pt x="138684" y="25908"/>
                  </a:lnTo>
                  <a:lnTo>
                    <a:pt x="135636" y="26596"/>
                  </a:lnTo>
                  <a:close/>
                </a:path>
                <a:path w="271779" h="271779">
                  <a:moveTo>
                    <a:pt x="179831" y="36576"/>
                  </a:moveTo>
                  <a:lnTo>
                    <a:pt x="135636" y="26596"/>
                  </a:lnTo>
                  <a:lnTo>
                    <a:pt x="138684" y="25908"/>
                  </a:lnTo>
                  <a:lnTo>
                    <a:pt x="210670" y="25908"/>
                  </a:lnTo>
                  <a:lnTo>
                    <a:pt x="221876" y="33528"/>
                  </a:lnTo>
                  <a:lnTo>
                    <a:pt x="175260" y="33528"/>
                  </a:lnTo>
                  <a:lnTo>
                    <a:pt x="179831" y="36576"/>
                  </a:lnTo>
                  <a:close/>
                </a:path>
                <a:path w="271779" h="271779">
                  <a:moveTo>
                    <a:pt x="91440" y="36576"/>
                  </a:moveTo>
                  <a:lnTo>
                    <a:pt x="96012" y="33528"/>
                  </a:lnTo>
                  <a:lnTo>
                    <a:pt x="104938" y="33528"/>
                  </a:lnTo>
                  <a:lnTo>
                    <a:pt x="91440" y="36576"/>
                  </a:lnTo>
                  <a:close/>
                </a:path>
                <a:path w="271779" h="271779">
                  <a:moveTo>
                    <a:pt x="244571" y="59436"/>
                  </a:moveTo>
                  <a:lnTo>
                    <a:pt x="214884" y="59436"/>
                  </a:lnTo>
                  <a:lnTo>
                    <a:pt x="210312" y="56388"/>
                  </a:lnTo>
                  <a:lnTo>
                    <a:pt x="175260" y="33528"/>
                  </a:lnTo>
                  <a:lnTo>
                    <a:pt x="221876" y="33528"/>
                  </a:lnTo>
                  <a:lnTo>
                    <a:pt x="228600" y="38100"/>
                  </a:lnTo>
                  <a:lnTo>
                    <a:pt x="233172" y="42672"/>
                  </a:lnTo>
                  <a:lnTo>
                    <a:pt x="244571" y="59436"/>
                  </a:lnTo>
                  <a:close/>
                </a:path>
                <a:path w="271779" h="271779">
                  <a:moveTo>
                    <a:pt x="56388" y="59436"/>
                  </a:moveTo>
                  <a:lnTo>
                    <a:pt x="59436" y="56388"/>
                  </a:lnTo>
                  <a:lnTo>
                    <a:pt x="58230" y="58230"/>
                  </a:lnTo>
                  <a:lnTo>
                    <a:pt x="56388" y="59436"/>
                  </a:lnTo>
                  <a:close/>
                </a:path>
                <a:path w="271779" h="271779">
                  <a:moveTo>
                    <a:pt x="58230" y="58230"/>
                  </a:moveTo>
                  <a:lnTo>
                    <a:pt x="59436" y="56388"/>
                  </a:lnTo>
                  <a:lnTo>
                    <a:pt x="61049" y="56388"/>
                  </a:lnTo>
                  <a:lnTo>
                    <a:pt x="58230" y="58230"/>
                  </a:lnTo>
                  <a:close/>
                </a:path>
                <a:path w="271779" h="271779">
                  <a:moveTo>
                    <a:pt x="210386" y="56495"/>
                  </a:moveTo>
                  <a:lnTo>
                    <a:pt x="210222" y="56388"/>
                  </a:lnTo>
                  <a:lnTo>
                    <a:pt x="210386" y="56495"/>
                  </a:lnTo>
                  <a:close/>
                </a:path>
                <a:path w="271779" h="271779">
                  <a:moveTo>
                    <a:pt x="214884" y="59436"/>
                  </a:moveTo>
                  <a:lnTo>
                    <a:pt x="210386" y="56495"/>
                  </a:lnTo>
                  <a:lnTo>
                    <a:pt x="214884" y="59436"/>
                  </a:lnTo>
                  <a:close/>
                </a:path>
                <a:path w="271779" h="271779">
                  <a:moveTo>
                    <a:pt x="262668" y="96012"/>
                  </a:moveTo>
                  <a:lnTo>
                    <a:pt x="237743" y="96012"/>
                  </a:lnTo>
                  <a:lnTo>
                    <a:pt x="234696" y="91440"/>
                  </a:lnTo>
                  <a:lnTo>
                    <a:pt x="210386" y="56495"/>
                  </a:lnTo>
                  <a:lnTo>
                    <a:pt x="214884" y="59436"/>
                  </a:lnTo>
                  <a:lnTo>
                    <a:pt x="244571" y="59436"/>
                  </a:lnTo>
                  <a:lnTo>
                    <a:pt x="259080" y="80772"/>
                  </a:lnTo>
                  <a:lnTo>
                    <a:pt x="259080" y="82296"/>
                  </a:lnTo>
                  <a:lnTo>
                    <a:pt x="260604" y="83820"/>
                  </a:lnTo>
                  <a:lnTo>
                    <a:pt x="260604" y="85344"/>
                  </a:lnTo>
                  <a:lnTo>
                    <a:pt x="262668" y="96012"/>
                  </a:lnTo>
                  <a:close/>
                </a:path>
                <a:path w="271779" h="271779">
                  <a:moveTo>
                    <a:pt x="57443" y="59436"/>
                  </a:moveTo>
                  <a:lnTo>
                    <a:pt x="56388" y="59436"/>
                  </a:lnTo>
                  <a:lnTo>
                    <a:pt x="58230" y="58230"/>
                  </a:lnTo>
                  <a:lnTo>
                    <a:pt x="57443" y="59436"/>
                  </a:lnTo>
                  <a:close/>
                </a:path>
                <a:path w="271779" h="271779">
                  <a:moveTo>
                    <a:pt x="35543" y="96012"/>
                  </a:moveTo>
                  <a:lnTo>
                    <a:pt x="33528" y="96012"/>
                  </a:lnTo>
                  <a:lnTo>
                    <a:pt x="36576" y="91440"/>
                  </a:lnTo>
                  <a:lnTo>
                    <a:pt x="35543" y="96012"/>
                  </a:lnTo>
                  <a:close/>
                </a:path>
                <a:path w="271779" h="271779">
                  <a:moveTo>
                    <a:pt x="234752" y="91691"/>
                  </a:moveTo>
                  <a:lnTo>
                    <a:pt x="234578" y="91440"/>
                  </a:lnTo>
                  <a:lnTo>
                    <a:pt x="234752" y="91691"/>
                  </a:lnTo>
                  <a:close/>
                </a:path>
                <a:path w="271779" h="271779">
                  <a:moveTo>
                    <a:pt x="237743" y="96012"/>
                  </a:moveTo>
                  <a:lnTo>
                    <a:pt x="234752" y="91691"/>
                  </a:lnTo>
                  <a:lnTo>
                    <a:pt x="234696" y="91440"/>
                  </a:lnTo>
                  <a:lnTo>
                    <a:pt x="237743" y="96012"/>
                  </a:lnTo>
                  <a:close/>
                </a:path>
                <a:path w="271779" h="271779">
                  <a:moveTo>
                    <a:pt x="244675" y="135636"/>
                  </a:moveTo>
                  <a:lnTo>
                    <a:pt x="234752" y="91691"/>
                  </a:lnTo>
                  <a:lnTo>
                    <a:pt x="237743" y="96012"/>
                  </a:lnTo>
                  <a:lnTo>
                    <a:pt x="262668" y="96012"/>
                  </a:lnTo>
                  <a:lnTo>
                    <a:pt x="269748" y="132588"/>
                  </a:lnTo>
                  <a:lnTo>
                    <a:pt x="245364" y="132588"/>
                  </a:lnTo>
                  <a:lnTo>
                    <a:pt x="244675" y="135636"/>
                  </a:lnTo>
                  <a:close/>
                </a:path>
                <a:path w="271779" h="271779">
                  <a:moveTo>
                    <a:pt x="25908" y="138684"/>
                  </a:moveTo>
                  <a:lnTo>
                    <a:pt x="25908" y="132588"/>
                  </a:lnTo>
                  <a:lnTo>
                    <a:pt x="26596" y="135636"/>
                  </a:lnTo>
                  <a:lnTo>
                    <a:pt x="25908" y="138684"/>
                  </a:lnTo>
                  <a:close/>
                </a:path>
                <a:path w="271779" h="271779">
                  <a:moveTo>
                    <a:pt x="26596" y="135636"/>
                  </a:moveTo>
                  <a:lnTo>
                    <a:pt x="25908" y="132588"/>
                  </a:lnTo>
                  <a:lnTo>
                    <a:pt x="27284" y="132588"/>
                  </a:lnTo>
                  <a:lnTo>
                    <a:pt x="26596" y="135636"/>
                  </a:lnTo>
                  <a:close/>
                </a:path>
                <a:path w="271779" h="271779">
                  <a:moveTo>
                    <a:pt x="245364" y="138684"/>
                  </a:moveTo>
                  <a:lnTo>
                    <a:pt x="244675" y="135636"/>
                  </a:lnTo>
                  <a:lnTo>
                    <a:pt x="245364" y="132588"/>
                  </a:lnTo>
                  <a:lnTo>
                    <a:pt x="245364" y="138684"/>
                  </a:lnTo>
                  <a:close/>
                </a:path>
                <a:path w="271779" h="271779">
                  <a:moveTo>
                    <a:pt x="269748" y="138684"/>
                  </a:moveTo>
                  <a:lnTo>
                    <a:pt x="245364" y="138684"/>
                  </a:lnTo>
                  <a:lnTo>
                    <a:pt x="245364" y="132588"/>
                  </a:lnTo>
                  <a:lnTo>
                    <a:pt x="269748" y="132588"/>
                  </a:lnTo>
                  <a:lnTo>
                    <a:pt x="271272" y="134112"/>
                  </a:lnTo>
                  <a:lnTo>
                    <a:pt x="271272" y="137160"/>
                  </a:lnTo>
                  <a:lnTo>
                    <a:pt x="269748" y="138684"/>
                  </a:lnTo>
                  <a:close/>
                </a:path>
                <a:path w="271779" h="271779">
                  <a:moveTo>
                    <a:pt x="27284" y="138684"/>
                  </a:moveTo>
                  <a:lnTo>
                    <a:pt x="25908" y="138684"/>
                  </a:lnTo>
                  <a:lnTo>
                    <a:pt x="26596" y="135636"/>
                  </a:lnTo>
                  <a:lnTo>
                    <a:pt x="27284" y="138684"/>
                  </a:lnTo>
                  <a:close/>
                </a:path>
                <a:path w="271779" h="271779">
                  <a:moveTo>
                    <a:pt x="234752" y="179580"/>
                  </a:moveTo>
                  <a:lnTo>
                    <a:pt x="244675" y="135636"/>
                  </a:lnTo>
                  <a:lnTo>
                    <a:pt x="245364" y="138684"/>
                  </a:lnTo>
                  <a:lnTo>
                    <a:pt x="269748" y="138684"/>
                  </a:lnTo>
                  <a:lnTo>
                    <a:pt x="262668" y="175260"/>
                  </a:lnTo>
                  <a:lnTo>
                    <a:pt x="237743" y="175260"/>
                  </a:lnTo>
                  <a:lnTo>
                    <a:pt x="234752" y="179580"/>
                  </a:lnTo>
                  <a:close/>
                </a:path>
                <a:path w="271779" h="271779">
                  <a:moveTo>
                    <a:pt x="36576" y="179832"/>
                  </a:moveTo>
                  <a:lnTo>
                    <a:pt x="33528" y="175260"/>
                  </a:lnTo>
                  <a:lnTo>
                    <a:pt x="35543" y="175260"/>
                  </a:lnTo>
                  <a:lnTo>
                    <a:pt x="36576" y="179832"/>
                  </a:lnTo>
                  <a:close/>
                </a:path>
                <a:path w="271779" h="271779">
                  <a:moveTo>
                    <a:pt x="234696" y="179832"/>
                  </a:moveTo>
                  <a:lnTo>
                    <a:pt x="234752" y="179580"/>
                  </a:lnTo>
                  <a:lnTo>
                    <a:pt x="237743" y="175260"/>
                  </a:lnTo>
                  <a:lnTo>
                    <a:pt x="234696" y="179832"/>
                  </a:lnTo>
                  <a:close/>
                </a:path>
                <a:path w="271779" h="271779">
                  <a:moveTo>
                    <a:pt x="261783" y="179832"/>
                  </a:moveTo>
                  <a:lnTo>
                    <a:pt x="234696" y="179832"/>
                  </a:lnTo>
                  <a:lnTo>
                    <a:pt x="237743" y="175260"/>
                  </a:lnTo>
                  <a:lnTo>
                    <a:pt x="262668" y="175260"/>
                  </a:lnTo>
                  <a:lnTo>
                    <a:pt x="261783" y="179832"/>
                  </a:lnTo>
                  <a:close/>
                </a:path>
                <a:path w="271779" h="271779">
                  <a:moveTo>
                    <a:pt x="212182" y="212182"/>
                  </a:moveTo>
                  <a:lnTo>
                    <a:pt x="234752" y="179580"/>
                  </a:lnTo>
                  <a:lnTo>
                    <a:pt x="234696" y="179832"/>
                  </a:lnTo>
                  <a:lnTo>
                    <a:pt x="261783" y="179832"/>
                  </a:lnTo>
                  <a:lnTo>
                    <a:pt x="260604" y="185928"/>
                  </a:lnTo>
                  <a:lnTo>
                    <a:pt x="260604" y="187452"/>
                  </a:lnTo>
                  <a:lnTo>
                    <a:pt x="259080" y="188976"/>
                  </a:lnTo>
                  <a:lnTo>
                    <a:pt x="259080" y="190500"/>
                  </a:lnTo>
                  <a:lnTo>
                    <a:pt x="245607" y="210312"/>
                  </a:lnTo>
                  <a:lnTo>
                    <a:pt x="214884" y="210312"/>
                  </a:lnTo>
                  <a:lnTo>
                    <a:pt x="212182" y="212182"/>
                  </a:lnTo>
                  <a:close/>
                </a:path>
                <a:path w="271779" h="271779">
                  <a:moveTo>
                    <a:pt x="59436" y="214884"/>
                  </a:moveTo>
                  <a:lnTo>
                    <a:pt x="56388" y="210312"/>
                  </a:lnTo>
                  <a:lnTo>
                    <a:pt x="59436" y="214884"/>
                  </a:lnTo>
                  <a:close/>
                </a:path>
                <a:path w="271779" h="271779">
                  <a:moveTo>
                    <a:pt x="56495" y="210386"/>
                  </a:moveTo>
                  <a:close/>
                </a:path>
                <a:path w="271779" h="271779">
                  <a:moveTo>
                    <a:pt x="210312" y="214884"/>
                  </a:moveTo>
                  <a:lnTo>
                    <a:pt x="212182" y="212182"/>
                  </a:lnTo>
                  <a:lnTo>
                    <a:pt x="214884" y="210312"/>
                  </a:lnTo>
                  <a:lnTo>
                    <a:pt x="210312" y="214884"/>
                  </a:lnTo>
                  <a:close/>
                </a:path>
                <a:path w="271779" h="271779">
                  <a:moveTo>
                    <a:pt x="242498" y="214884"/>
                  </a:moveTo>
                  <a:lnTo>
                    <a:pt x="210312" y="214884"/>
                  </a:lnTo>
                  <a:lnTo>
                    <a:pt x="214884" y="210312"/>
                  </a:lnTo>
                  <a:lnTo>
                    <a:pt x="245607" y="210312"/>
                  </a:lnTo>
                  <a:lnTo>
                    <a:pt x="242498" y="214884"/>
                  </a:lnTo>
                  <a:close/>
                </a:path>
                <a:path w="271779" h="271779">
                  <a:moveTo>
                    <a:pt x="62992" y="214884"/>
                  </a:moveTo>
                  <a:lnTo>
                    <a:pt x="59436" y="214884"/>
                  </a:lnTo>
                  <a:lnTo>
                    <a:pt x="56495" y="210386"/>
                  </a:lnTo>
                  <a:lnTo>
                    <a:pt x="62992" y="214884"/>
                  </a:lnTo>
                  <a:close/>
                </a:path>
                <a:path w="271779" h="271779">
                  <a:moveTo>
                    <a:pt x="221876" y="237744"/>
                  </a:moveTo>
                  <a:lnTo>
                    <a:pt x="175260" y="237744"/>
                  </a:lnTo>
                  <a:lnTo>
                    <a:pt x="179831" y="234696"/>
                  </a:lnTo>
                  <a:lnTo>
                    <a:pt x="179662" y="234696"/>
                  </a:lnTo>
                  <a:lnTo>
                    <a:pt x="212182" y="212182"/>
                  </a:lnTo>
                  <a:lnTo>
                    <a:pt x="210312" y="214884"/>
                  </a:lnTo>
                  <a:lnTo>
                    <a:pt x="242498" y="214884"/>
                  </a:lnTo>
                  <a:lnTo>
                    <a:pt x="233172" y="228600"/>
                  </a:lnTo>
                  <a:lnTo>
                    <a:pt x="228600" y="233172"/>
                  </a:lnTo>
                  <a:lnTo>
                    <a:pt x="226358" y="234696"/>
                  </a:lnTo>
                  <a:lnTo>
                    <a:pt x="179831" y="234696"/>
                  </a:lnTo>
                  <a:lnTo>
                    <a:pt x="179580" y="234752"/>
                  </a:lnTo>
                  <a:lnTo>
                    <a:pt x="226275" y="234752"/>
                  </a:lnTo>
                  <a:lnTo>
                    <a:pt x="221876" y="237744"/>
                  </a:lnTo>
                  <a:close/>
                </a:path>
                <a:path w="271779" h="271779">
                  <a:moveTo>
                    <a:pt x="96012" y="237744"/>
                  </a:moveTo>
                  <a:lnTo>
                    <a:pt x="91440" y="234696"/>
                  </a:lnTo>
                  <a:lnTo>
                    <a:pt x="91691" y="234752"/>
                  </a:lnTo>
                  <a:lnTo>
                    <a:pt x="96012" y="237744"/>
                  </a:lnTo>
                  <a:close/>
                </a:path>
                <a:path w="271779" h="271779">
                  <a:moveTo>
                    <a:pt x="91691" y="234752"/>
                  </a:moveTo>
                  <a:lnTo>
                    <a:pt x="91440" y="234696"/>
                  </a:lnTo>
                  <a:lnTo>
                    <a:pt x="91609" y="234696"/>
                  </a:lnTo>
                  <a:close/>
                </a:path>
                <a:path w="271779" h="271779">
                  <a:moveTo>
                    <a:pt x="175260" y="237744"/>
                  </a:moveTo>
                  <a:lnTo>
                    <a:pt x="179580" y="234752"/>
                  </a:lnTo>
                  <a:lnTo>
                    <a:pt x="179831" y="234696"/>
                  </a:lnTo>
                  <a:lnTo>
                    <a:pt x="175260" y="237744"/>
                  </a:lnTo>
                  <a:close/>
                </a:path>
                <a:path w="271779" h="271779">
                  <a:moveTo>
                    <a:pt x="210670" y="245364"/>
                  </a:moveTo>
                  <a:lnTo>
                    <a:pt x="138684" y="245364"/>
                  </a:lnTo>
                  <a:lnTo>
                    <a:pt x="135636" y="244675"/>
                  </a:lnTo>
                  <a:lnTo>
                    <a:pt x="179580" y="234752"/>
                  </a:lnTo>
                  <a:lnTo>
                    <a:pt x="175260" y="237744"/>
                  </a:lnTo>
                  <a:lnTo>
                    <a:pt x="221876" y="237744"/>
                  </a:lnTo>
                  <a:lnTo>
                    <a:pt x="210670" y="245364"/>
                  </a:lnTo>
                  <a:close/>
                </a:path>
                <a:path w="271779" h="271779">
                  <a:moveTo>
                    <a:pt x="104938" y="237744"/>
                  </a:moveTo>
                  <a:lnTo>
                    <a:pt x="96012" y="237744"/>
                  </a:lnTo>
                  <a:lnTo>
                    <a:pt x="91691" y="234752"/>
                  </a:lnTo>
                  <a:lnTo>
                    <a:pt x="104938" y="237744"/>
                  </a:lnTo>
                  <a:close/>
                </a:path>
                <a:path w="271779" h="271779">
                  <a:moveTo>
                    <a:pt x="138684" y="245364"/>
                  </a:moveTo>
                  <a:lnTo>
                    <a:pt x="132588" y="245364"/>
                  </a:lnTo>
                  <a:lnTo>
                    <a:pt x="135636" y="244675"/>
                  </a:lnTo>
                  <a:lnTo>
                    <a:pt x="138684" y="245364"/>
                  </a:lnTo>
                  <a:close/>
                </a:path>
                <a:path w="271779" h="271779">
                  <a:moveTo>
                    <a:pt x="187452" y="260604"/>
                  </a:moveTo>
                  <a:lnTo>
                    <a:pt x="83820" y="260604"/>
                  </a:lnTo>
                  <a:lnTo>
                    <a:pt x="82296" y="259080"/>
                  </a:lnTo>
                  <a:lnTo>
                    <a:pt x="188976" y="259080"/>
                  </a:lnTo>
                  <a:lnTo>
                    <a:pt x="187452" y="260604"/>
                  </a:lnTo>
                  <a:close/>
                </a:path>
                <a:path w="271779" h="271779">
                  <a:moveTo>
                    <a:pt x="137160" y="271272"/>
                  </a:moveTo>
                  <a:lnTo>
                    <a:pt x="134112" y="271272"/>
                  </a:lnTo>
                  <a:lnTo>
                    <a:pt x="132588" y="269748"/>
                  </a:lnTo>
                  <a:lnTo>
                    <a:pt x="85344" y="260604"/>
                  </a:lnTo>
                  <a:lnTo>
                    <a:pt x="185928" y="260604"/>
                  </a:lnTo>
                  <a:lnTo>
                    <a:pt x="138684" y="269748"/>
                  </a:lnTo>
                  <a:lnTo>
                    <a:pt x="137160" y="271272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41397" y="4510474"/>
            <a:ext cx="1653539" cy="6070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245"/>
              </a:spcBef>
              <a:buChar char="•"/>
              <a:tabLst>
                <a:tab pos="241300" algn="l"/>
                <a:tab pos="241935" algn="l"/>
              </a:tabLst>
            </a:pPr>
            <a:r>
              <a:rPr sz="2000" spc="5" dirty="0">
                <a:latin typeface="Times New Roman"/>
                <a:cs typeface="Times New Roman"/>
              </a:rPr>
              <a:t>1955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1965</a:t>
            </a:r>
            <a:endParaRPr sz="2000">
              <a:latin typeface="Times New Roman"/>
              <a:cs typeface="Times New Roman"/>
            </a:endParaRPr>
          </a:p>
          <a:p>
            <a:pPr marL="184785" indent="-172720">
              <a:lnSpc>
                <a:spcPct val="100000"/>
              </a:lnSpc>
              <a:spcBef>
                <a:spcPts val="114"/>
              </a:spcBef>
              <a:buChar char="•"/>
              <a:tabLst>
                <a:tab pos="185420" algn="l"/>
              </a:tabLst>
            </a:pPr>
            <a:r>
              <a:rPr sz="1600" spc="-20" dirty="0">
                <a:latin typeface="Times New Roman"/>
                <a:cs typeface="Times New Roman"/>
              </a:rPr>
              <a:t>Transistors,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Batch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8591" y="4910390"/>
            <a:ext cx="2353945" cy="124650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000" spc="5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2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era</a:t>
            </a:r>
            <a:r>
              <a:rPr sz="2000" spc="-20" dirty="0">
                <a:latin typeface="Times New Roman"/>
                <a:cs typeface="Times New Roman"/>
              </a:rPr>
              <a:t>tio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:</a:t>
            </a:r>
            <a:r>
              <a:rPr sz="2400" spc="-30" baseline="-6944" dirty="0">
                <a:latin typeface="Times New Roman"/>
                <a:cs typeface="Times New Roman"/>
              </a:rPr>
              <a:t>s</a:t>
            </a:r>
            <a:r>
              <a:rPr sz="2400" spc="-37" baseline="-6944" dirty="0">
                <a:latin typeface="Times New Roman"/>
                <a:cs typeface="Times New Roman"/>
              </a:rPr>
              <a:t>y</a:t>
            </a:r>
            <a:r>
              <a:rPr sz="2400" spc="-7" baseline="-6944" dirty="0">
                <a:latin typeface="Times New Roman"/>
                <a:cs typeface="Times New Roman"/>
              </a:rPr>
              <a:t>s</a:t>
            </a:r>
            <a:r>
              <a:rPr sz="2400" spc="-30" baseline="-6944" dirty="0">
                <a:latin typeface="Times New Roman"/>
                <a:cs typeface="Times New Roman"/>
              </a:rPr>
              <a:t>t</a:t>
            </a:r>
            <a:r>
              <a:rPr sz="2400" spc="-44" baseline="-6944" dirty="0">
                <a:latin typeface="Times New Roman"/>
                <a:cs typeface="Times New Roman"/>
              </a:rPr>
              <a:t>e</a:t>
            </a:r>
            <a:r>
              <a:rPr sz="2400" spc="-75" baseline="-6944" dirty="0">
                <a:latin typeface="Times New Roman"/>
                <a:cs typeface="Times New Roman"/>
              </a:rPr>
              <a:t>m</a:t>
            </a:r>
            <a:r>
              <a:rPr sz="2400" spc="-7" baseline="-6944" dirty="0">
                <a:latin typeface="Times New Roman"/>
                <a:cs typeface="Times New Roman"/>
              </a:rPr>
              <a:t>s</a:t>
            </a:r>
            <a:endParaRPr sz="2400" baseline="-6944">
              <a:latin typeface="Times New Roman"/>
              <a:cs typeface="Times New Roman"/>
            </a:endParaRPr>
          </a:p>
          <a:p>
            <a:pPr marL="266700" indent="-229235">
              <a:lnSpc>
                <a:spcPct val="100000"/>
              </a:lnSpc>
              <a:spcBef>
                <a:spcPts val="505"/>
              </a:spcBef>
              <a:buChar char="•"/>
              <a:tabLst>
                <a:tab pos="266700" algn="l"/>
                <a:tab pos="267335" algn="l"/>
              </a:tabLst>
            </a:pPr>
            <a:r>
              <a:rPr sz="2000" spc="5" dirty="0">
                <a:latin typeface="Times New Roman"/>
                <a:cs typeface="Times New Roman"/>
              </a:rPr>
              <a:t>1945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1955</a:t>
            </a:r>
            <a:endParaRPr sz="2000">
              <a:latin typeface="Times New Roman"/>
              <a:cs typeface="Times New Roman"/>
            </a:endParaRPr>
          </a:p>
          <a:p>
            <a:pPr marL="210185" marR="549910" indent="-172720">
              <a:lnSpc>
                <a:spcPts val="1700"/>
              </a:lnSpc>
              <a:spcBef>
                <a:spcPts val="425"/>
              </a:spcBef>
              <a:buChar char="•"/>
              <a:tabLst>
                <a:tab pos="210820" algn="l"/>
              </a:tabLst>
            </a:pPr>
            <a:r>
              <a:rPr sz="1600" spc="-220" dirty="0">
                <a:latin typeface="Times New Roman"/>
                <a:cs typeface="Times New Roman"/>
              </a:rPr>
              <a:t>V</a:t>
            </a:r>
            <a:r>
              <a:rPr sz="1600" spc="-45" dirty="0">
                <a:latin typeface="Times New Roman"/>
                <a:cs typeface="Times New Roman"/>
              </a:rPr>
              <a:t>ac</a:t>
            </a:r>
            <a:r>
              <a:rPr sz="1600" spc="-40" dirty="0">
                <a:latin typeface="Times New Roman"/>
                <a:cs typeface="Times New Roman"/>
              </a:rPr>
              <a:t>uu</a:t>
            </a:r>
            <a:r>
              <a:rPr sz="1600" spc="-5" dirty="0">
                <a:latin typeface="Times New Roman"/>
                <a:cs typeface="Times New Roman"/>
              </a:rPr>
              <a:t>m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tu</a:t>
            </a: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lug  </a:t>
            </a:r>
            <a:r>
              <a:rPr sz="1600" dirty="0">
                <a:latin typeface="Times New Roman"/>
                <a:cs typeface="Times New Roman"/>
              </a:rPr>
              <a:t>boards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90031" y="3220212"/>
            <a:ext cx="349250" cy="349250"/>
            <a:chOff x="5590031" y="3220212"/>
            <a:chExt cx="349250" cy="349250"/>
          </a:xfrm>
        </p:grpSpPr>
        <p:sp>
          <p:nvSpPr>
            <p:cNvPr id="20" name="object 20"/>
            <p:cNvSpPr/>
            <p:nvPr/>
          </p:nvSpPr>
          <p:spPr>
            <a:xfrm>
              <a:off x="5603748" y="323392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161543" y="323087"/>
                  </a:moveTo>
                  <a:lnTo>
                    <a:pt x="118871" y="316991"/>
                  </a:lnTo>
                  <a:lnTo>
                    <a:pt x="79247" y="301752"/>
                  </a:lnTo>
                  <a:lnTo>
                    <a:pt x="47243" y="275843"/>
                  </a:lnTo>
                  <a:lnTo>
                    <a:pt x="21335" y="242316"/>
                  </a:lnTo>
                  <a:lnTo>
                    <a:pt x="6095" y="204216"/>
                  </a:lnTo>
                  <a:lnTo>
                    <a:pt x="0" y="161543"/>
                  </a:lnTo>
                  <a:lnTo>
                    <a:pt x="6095" y="118872"/>
                  </a:lnTo>
                  <a:lnTo>
                    <a:pt x="21335" y="79248"/>
                  </a:lnTo>
                  <a:lnTo>
                    <a:pt x="47243" y="47244"/>
                  </a:lnTo>
                  <a:lnTo>
                    <a:pt x="79247" y="21336"/>
                  </a:lnTo>
                  <a:lnTo>
                    <a:pt x="118871" y="6096"/>
                  </a:lnTo>
                  <a:lnTo>
                    <a:pt x="161543" y="0"/>
                  </a:lnTo>
                  <a:lnTo>
                    <a:pt x="204215" y="6096"/>
                  </a:lnTo>
                  <a:lnTo>
                    <a:pt x="242315" y="21336"/>
                  </a:lnTo>
                  <a:lnTo>
                    <a:pt x="275843" y="47244"/>
                  </a:lnTo>
                  <a:lnTo>
                    <a:pt x="301751" y="79248"/>
                  </a:lnTo>
                  <a:lnTo>
                    <a:pt x="316991" y="118872"/>
                  </a:lnTo>
                  <a:lnTo>
                    <a:pt x="323087" y="161543"/>
                  </a:lnTo>
                  <a:lnTo>
                    <a:pt x="316991" y="204216"/>
                  </a:lnTo>
                  <a:lnTo>
                    <a:pt x="301751" y="242316"/>
                  </a:lnTo>
                  <a:lnTo>
                    <a:pt x="275843" y="275843"/>
                  </a:lnTo>
                  <a:lnTo>
                    <a:pt x="242315" y="301752"/>
                  </a:lnTo>
                  <a:lnTo>
                    <a:pt x="204215" y="316991"/>
                  </a:lnTo>
                  <a:lnTo>
                    <a:pt x="161543" y="323087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90031" y="3220212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219455" y="6095"/>
                  </a:moveTo>
                  <a:lnTo>
                    <a:pt x="131064" y="6095"/>
                  </a:lnTo>
                  <a:lnTo>
                    <a:pt x="173736" y="1523"/>
                  </a:lnTo>
                  <a:lnTo>
                    <a:pt x="175260" y="0"/>
                  </a:lnTo>
                  <a:lnTo>
                    <a:pt x="176784" y="1523"/>
                  </a:lnTo>
                  <a:lnTo>
                    <a:pt x="219455" y="6095"/>
                  </a:lnTo>
                  <a:close/>
                </a:path>
                <a:path w="349250" h="349250">
                  <a:moveTo>
                    <a:pt x="262128" y="24383"/>
                  </a:moveTo>
                  <a:lnTo>
                    <a:pt x="88392" y="24383"/>
                  </a:lnTo>
                  <a:lnTo>
                    <a:pt x="126492" y="7619"/>
                  </a:lnTo>
                  <a:lnTo>
                    <a:pt x="128016" y="7619"/>
                  </a:lnTo>
                  <a:lnTo>
                    <a:pt x="129540" y="6095"/>
                  </a:lnTo>
                  <a:lnTo>
                    <a:pt x="220980" y="6095"/>
                  </a:lnTo>
                  <a:lnTo>
                    <a:pt x="222504" y="7619"/>
                  </a:lnTo>
                  <a:lnTo>
                    <a:pt x="262128" y="24383"/>
                  </a:lnTo>
                  <a:close/>
                </a:path>
                <a:path w="349250" h="349250">
                  <a:moveTo>
                    <a:pt x="263652" y="326136"/>
                  </a:moveTo>
                  <a:lnTo>
                    <a:pt x="86868" y="326136"/>
                  </a:lnTo>
                  <a:lnTo>
                    <a:pt x="85344" y="324612"/>
                  </a:lnTo>
                  <a:lnTo>
                    <a:pt x="53340" y="300227"/>
                  </a:lnTo>
                  <a:lnTo>
                    <a:pt x="50292" y="297179"/>
                  </a:lnTo>
                  <a:lnTo>
                    <a:pt x="25908" y="265175"/>
                  </a:lnTo>
                  <a:lnTo>
                    <a:pt x="24384" y="263651"/>
                  </a:lnTo>
                  <a:lnTo>
                    <a:pt x="24384" y="262127"/>
                  </a:lnTo>
                  <a:lnTo>
                    <a:pt x="7620" y="222503"/>
                  </a:lnTo>
                  <a:lnTo>
                    <a:pt x="6096" y="220979"/>
                  </a:lnTo>
                  <a:lnTo>
                    <a:pt x="6096" y="219455"/>
                  </a:lnTo>
                  <a:lnTo>
                    <a:pt x="1524" y="176783"/>
                  </a:lnTo>
                  <a:lnTo>
                    <a:pt x="0" y="175259"/>
                  </a:lnTo>
                  <a:lnTo>
                    <a:pt x="1524" y="173735"/>
                  </a:lnTo>
                  <a:lnTo>
                    <a:pt x="6096" y="131063"/>
                  </a:lnTo>
                  <a:lnTo>
                    <a:pt x="6096" y="129539"/>
                  </a:lnTo>
                  <a:lnTo>
                    <a:pt x="7620" y="128015"/>
                  </a:lnTo>
                  <a:lnTo>
                    <a:pt x="7620" y="126491"/>
                  </a:lnTo>
                  <a:lnTo>
                    <a:pt x="24384" y="88391"/>
                  </a:lnTo>
                  <a:lnTo>
                    <a:pt x="24384" y="86867"/>
                  </a:lnTo>
                  <a:lnTo>
                    <a:pt x="25908" y="85343"/>
                  </a:lnTo>
                  <a:lnTo>
                    <a:pt x="50292" y="53339"/>
                  </a:lnTo>
                  <a:lnTo>
                    <a:pt x="53340" y="50291"/>
                  </a:lnTo>
                  <a:lnTo>
                    <a:pt x="85344" y="25907"/>
                  </a:lnTo>
                  <a:lnTo>
                    <a:pt x="86868" y="24383"/>
                  </a:lnTo>
                  <a:lnTo>
                    <a:pt x="263652" y="24383"/>
                  </a:lnTo>
                  <a:lnTo>
                    <a:pt x="265176" y="25907"/>
                  </a:lnTo>
                  <a:lnTo>
                    <a:pt x="173736" y="25907"/>
                  </a:lnTo>
                  <a:lnTo>
                    <a:pt x="175260" y="26125"/>
                  </a:lnTo>
                  <a:lnTo>
                    <a:pt x="134112" y="32003"/>
                  </a:lnTo>
                  <a:lnTo>
                    <a:pt x="137160" y="32003"/>
                  </a:lnTo>
                  <a:lnTo>
                    <a:pt x="102870" y="45719"/>
                  </a:lnTo>
                  <a:lnTo>
                    <a:pt x="102108" y="45719"/>
                  </a:lnTo>
                  <a:lnTo>
                    <a:pt x="99060" y="47243"/>
                  </a:lnTo>
                  <a:lnTo>
                    <a:pt x="100135" y="47243"/>
                  </a:lnTo>
                  <a:lnTo>
                    <a:pt x="72524" y="68579"/>
                  </a:lnTo>
                  <a:lnTo>
                    <a:pt x="71628" y="68579"/>
                  </a:lnTo>
                  <a:lnTo>
                    <a:pt x="68580" y="71627"/>
                  </a:lnTo>
                  <a:lnTo>
                    <a:pt x="69272" y="71627"/>
                  </a:lnTo>
                  <a:lnTo>
                    <a:pt x="48075" y="99059"/>
                  </a:lnTo>
                  <a:lnTo>
                    <a:pt x="47244" y="99059"/>
                  </a:lnTo>
                  <a:lnTo>
                    <a:pt x="45720" y="102107"/>
                  </a:lnTo>
                  <a:lnTo>
                    <a:pt x="46024" y="102107"/>
                  </a:lnTo>
                  <a:lnTo>
                    <a:pt x="33223" y="134111"/>
                  </a:lnTo>
                  <a:lnTo>
                    <a:pt x="32004" y="134111"/>
                  </a:lnTo>
                  <a:lnTo>
                    <a:pt x="26343" y="173735"/>
                  </a:lnTo>
                  <a:lnTo>
                    <a:pt x="25908" y="173735"/>
                  </a:lnTo>
                  <a:lnTo>
                    <a:pt x="25908" y="176783"/>
                  </a:lnTo>
                  <a:lnTo>
                    <a:pt x="26343" y="176783"/>
                  </a:lnTo>
                  <a:lnTo>
                    <a:pt x="32004" y="216407"/>
                  </a:lnTo>
                  <a:lnTo>
                    <a:pt x="33223" y="216407"/>
                  </a:lnTo>
                  <a:lnTo>
                    <a:pt x="46024" y="248411"/>
                  </a:lnTo>
                  <a:lnTo>
                    <a:pt x="45720" y="248411"/>
                  </a:lnTo>
                  <a:lnTo>
                    <a:pt x="47244" y="251459"/>
                  </a:lnTo>
                  <a:lnTo>
                    <a:pt x="48075" y="251459"/>
                  </a:lnTo>
                  <a:lnTo>
                    <a:pt x="69272" y="278891"/>
                  </a:lnTo>
                  <a:lnTo>
                    <a:pt x="68580" y="278891"/>
                  </a:lnTo>
                  <a:lnTo>
                    <a:pt x="71628" y="281939"/>
                  </a:lnTo>
                  <a:lnTo>
                    <a:pt x="72524" y="281939"/>
                  </a:lnTo>
                  <a:lnTo>
                    <a:pt x="100135" y="303275"/>
                  </a:lnTo>
                  <a:lnTo>
                    <a:pt x="99060" y="303275"/>
                  </a:lnTo>
                  <a:lnTo>
                    <a:pt x="102108" y="304799"/>
                  </a:lnTo>
                  <a:lnTo>
                    <a:pt x="102870" y="304799"/>
                  </a:lnTo>
                  <a:lnTo>
                    <a:pt x="137160" y="318515"/>
                  </a:lnTo>
                  <a:lnTo>
                    <a:pt x="134112" y="318515"/>
                  </a:lnTo>
                  <a:lnTo>
                    <a:pt x="175260" y="324394"/>
                  </a:lnTo>
                  <a:lnTo>
                    <a:pt x="173736" y="324612"/>
                  </a:lnTo>
                  <a:lnTo>
                    <a:pt x="265176" y="324612"/>
                  </a:lnTo>
                  <a:lnTo>
                    <a:pt x="263652" y="326136"/>
                  </a:lnTo>
                  <a:close/>
                </a:path>
                <a:path w="349250" h="349250">
                  <a:moveTo>
                    <a:pt x="175260" y="26125"/>
                  </a:moveTo>
                  <a:lnTo>
                    <a:pt x="173736" y="25907"/>
                  </a:lnTo>
                  <a:lnTo>
                    <a:pt x="176784" y="25907"/>
                  </a:lnTo>
                  <a:lnTo>
                    <a:pt x="175260" y="26125"/>
                  </a:lnTo>
                  <a:close/>
                </a:path>
                <a:path w="349250" h="349250">
                  <a:moveTo>
                    <a:pt x="249229" y="46351"/>
                  </a:moveTo>
                  <a:lnTo>
                    <a:pt x="213360" y="32003"/>
                  </a:lnTo>
                  <a:lnTo>
                    <a:pt x="216407" y="32003"/>
                  </a:lnTo>
                  <a:lnTo>
                    <a:pt x="175260" y="26125"/>
                  </a:lnTo>
                  <a:lnTo>
                    <a:pt x="176784" y="25907"/>
                  </a:lnTo>
                  <a:lnTo>
                    <a:pt x="265176" y="25907"/>
                  </a:lnTo>
                  <a:lnTo>
                    <a:pt x="291179" y="45719"/>
                  </a:lnTo>
                  <a:lnTo>
                    <a:pt x="248412" y="45719"/>
                  </a:lnTo>
                  <a:lnTo>
                    <a:pt x="249229" y="46351"/>
                  </a:lnTo>
                  <a:close/>
                </a:path>
                <a:path w="349250" h="349250">
                  <a:moveTo>
                    <a:pt x="99060" y="47243"/>
                  </a:moveTo>
                  <a:lnTo>
                    <a:pt x="102108" y="45719"/>
                  </a:lnTo>
                  <a:lnTo>
                    <a:pt x="101290" y="46351"/>
                  </a:lnTo>
                  <a:lnTo>
                    <a:pt x="99060" y="47243"/>
                  </a:lnTo>
                  <a:close/>
                </a:path>
                <a:path w="349250" h="349250">
                  <a:moveTo>
                    <a:pt x="101290" y="46351"/>
                  </a:moveTo>
                  <a:lnTo>
                    <a:pt x="102108" y="45719"/>
                  </a:lnTo>
                  <a:lnTo>
                    <a:pt x="102870" y="45719"/>
                  </a:lnTo>
                  <a:lnTo>
                    <a:pt x="101290" y="46351"/>
                  </a:lnTo>
                  <a:close/>
                </a:path>
                <a:path w="349250" h="349250">
                  <a:moveTo>
                    <a:pt x="251460" y="47243"/>
                  </a:moveTo>
                  <a:lnTo>
                    <a:pt x="249229" y="46351"/>
                  </a:lnTo>
                  <a:lnTo>
                    <a:pt x="248412" y="45719"/>
                  </a:lnTo>
                  <a:lnTo>
                    <a:pt x="251460" y="47243"/>
                  </a:lnTo>
                  <a:close/>
                </a:path>
                <a:path w="349250" h="349250">
                  <a:moveTo>
                    <a:pt x="293179" y="47243"/>
                  </a:moveTo>
                  <a:lnTo>
                    <a:pt x="251460" y="47243"/>
                  </a:lnTo>
                  <a:lnTo>
                    <a:pt x="248412" y="45719"/>
                  </a:lnTo>
                  <a:lnTo>
                    <a:pt x="291179" y="45719"/>
                  </a:lnTo>
                  <a:lnTo>
                    <a:pt x="293179" y="47243"/>
                  </a:lnTo>
                  <a:close/>
                </a:path>
                <a:path w="349250" h="349250">
                  <a:moveTo>
                    <a:pt x="100135" y="47243"/>
                  </a:moveTo>
                  <a:lnTo>
                    <a:pt x="99060" y="47243"/>
                  </a:lnTo>
                  <a:lnTo>
                    <a:pt x="101290" y="46351"/>
                  </a:lnTo>
                  <a:lnTo>
                    <a:pt x="100135" y="47243"/>
                  </a:lnTo>
                  <a:close/>
                </a:path>
                <a:path w="349250" h="349250">
                  <a:moveTo>
                    <a:pt x="280220" y="70299"/>
                  </a:moveTo>
                  <a:lnTo>
                    <a:pt x="249229" y="46351"/>
                  </a:lnTo>
                  <a:lnTo>
                    <a:pt x="251460" y="47243"/>
                  </a:lnTo>
                  <a:lnTo>
                    <a:pt x="293179" y="47243"/>
                  </a:lnTo>
                  <a:lnTo>
                    <a:pt x="297180" y="50291"/>
                  </a:lnTo>
                  <a:lnTo>
                    <a:pt x="300228" y="53339"/>
                  </a:lnTo>
                  <a:lnTo>
                    <a:pt x="311839" y="68579"/>
                  </a:lnTo>
                  <a:lnTo>
                    <a:pt x="278892" y="68579"/>
                  </a:lnTo>
                  <a:lnTo>
                    <a:pt x="280220" y="70299"/>
                  </a:lnTo>
                  <a:close/>
                </a:path>
                <a:path w="349250" h="349250">
                  <a:moveTo>
                    <a:pt x="68580" y="71627"/>
                  </a:moveTo>
                  <a:lnTo>
                    <a:pt x="71628" y="68579"/>
                  </a:lnTo>
                  <a:lnTo>
                    <a:pt x="70299" y="70299"/>
                  </a:lnTo>
                  <a:lnTo>
                    <a:pt x="68580" y="71627"/>
                  </a:lnTo>
                  <a:close/>
                </a:path>
                <a:path w="349250" h="349250">
                  <a:moveTo>
                    <a:pt x="70299" y="70299"/>
                  </a:moveTo>
                  <a:lnTo>
                    <a:pt x="71628" y="68579"/>
                  </a:lnTo>
                  <a:lnTo>
                    <a:pt x="72524" y="68579"/>
                  </a:lnTo>
                  <a:lnTo>
                    <a:pt x="70299" y="70299"/>
                  </a:lnTo>
                  <a:close/>
                </a:path>
                <a:path w="349250" h="349250">
                  <a:moveTo>
                    <a:pt x="281940" y="71627"/>
                  </a:moveTo>
                  <a:lnTo>
                    <a:pt x="280220" y="70299"/>
                  </a:lnTo>
                  <a:lnTo>
                    <a:pt x="278892" y="68579"/>
                  </a:lnTo>
                  <a:lnTo>
                    <a:pt x="281940" y="71627"/>
                  </a:lnTo>
                  <a:close/>
                </a:path>
                <a:path w="349250" h="349250">
                  <a:moveTo>
                    <a:pt x="314161" y="71627"/>
                  </a:moveTo>
                  <a:lnTo>
                    <a:pt x="281940" y="71627"/>
                  </a:lnTo>
                  <a:lnTo>
                    <a:pt x="278892" y="68579"/>
                  </a:lnTo>
                  <a:lnTo>
                    <a:pt x="311839" y="68579"/>
                  </a:lnTo>
                  <a:lnTo>
                    <a:pt x="314161" y="71627"/>
                  </a:lnTo>
                  <a:close/>
                </a:path>
                <a:path w="349250" h="349250">
                  <a:moveTo>
                    <a:pt x="69272" y="71627"/>
                  </a:moveTo>
                  <a:lnTo>
                    <a:pt x="68580" y="71627"/>
                  </a:lnTo>
                  <a:lnTo>
                    <a:pt x="70299" y="70299"/>
                  </a:lnTo>
                  <a:lnTo>
                    <a:pt x="69272" y="71627"/>
                  </a:lnTo>
                  <a:close/>
                </a:path>
                <a:path w="349250" h="349250">
                  <a:moveTo>
                    <a:pt x="304168" y="101290"/>
                  </a:moveTo>
                  <a:lnTo>
                    <a:pt x="280220" y="70299"/>
                  </a:lnTo>
                  <a:lnTo>
                    <a:pt x="281940" y="71627"/>
                  </a:lnTo>
                  <a:lnTo>
                    <a:pt x="314161" y="71627"/>
                  </a:lnTo>
                  <a:lnTo>
                    <a:pt x="324611" y="85343"/>
                  </a:lnTo>
                  <a:lnTo>
                    <a:pt x="326136" y="86867"/>
                  </a:lnTo>
                  <a:lnTo>
                    <a:pt x="326136" y="88391"/>
                  </a:lnTo>
                  <a:lnTo>
                    <a:pt x="330829" y="99059"/>
                  </a:lnTo>
                  <a:lnTo>
                    <a:pt x="303276" y="99059"/>
                  </a:lnTo>
                  <a:lnTo>
                    <a:pt x="304168" y="101290"/>
                  </a:lnTo>
                  <a:close/>
                </a:path>
                <a:path w="349250" h="349250">
                  <a:moveTo>
                    <a:pt x="45720" y="102107"/>
                  </a:moveTo>
                  <a:lnTo>
                    <a:pt x="47244" y="99059"/>
                  </a:lnTo>
                  <a:lnTo>
                    <a:pt x="46351" y="101290"/>
                  </a:lnTo>
                  <a:lnTo>
                    <a:pt x="45720" y="102107"/>
                  </a:lnTo>
                  <a:close/>
                </a:path>
                <a:path w="349250" h="349250">
                  <a:moveTo>
                    <a:pt x="46351" y="101290"/>
                  </a:moveTo>
                  <a:lnTo>
                    <a:pt x="47244" y="99059"/>
                  </a:lnTo>
                  <a:lnTo>
                    <a:pt x="48075" y="99059"/>
                  </a:lnTo>
                  <a:lnTo>
                    <a:pt x="46351" y="101290"/>
                  </a:lnTo>
                  <a:close/>
                </a:path>
                <a:path w="349250" h="349250">
                  <a:moveTo>
                    <a:pt x="304800" y="102107"/>
                  </a:moveTo>
                  <a:lnTo>
                    <a:pt x="304168" y="101290"/>
                  </a:lnTo>
                  <a:lnTo>
                    <a:pt x="303276" y="99059"/>
                  </a:lnTo>
                  <a:lnTo>
                    <a:pt x="304800" y="102107"/>
                  </a:lnTo>
                  <a:close/>
                </a:path>
                <a:path w="349250" h="349250">
                  <a:moveTo>
                    <a:pt x="332171" y="102107"/>
                  </a:moveTo>
                  <a:lnTo>
                    <a:pt x="304800" y="102107"/>
                  </a:lnTo>
                  <a:lnTo>
                    <a:pt x="303276" y="99059"/>
                  </a:lnTo>
                  <a:lnTo>
                    <a:pt x="330829" y="99059"/>
                  </a:lnTo>
                  <a:lnTo>
                    <a:pt x="332171" y="102107"/>
                  </a:lnTo>
                  <a:close/>
                </a:path>
                <a:path w="349250" h="349250">
                  <a:moveTo>
                    <a:pt x="318515" y="137159"/>
                  </a:moveTo>
                  <a:lnTo>
                    <a:pt x="304168" y="101290"/>
                  </a:lnTo>
                  <a:lnTo>
                    <a:pt x="304800" y="102107"/>
                  </a:lnTo>
                  <a:lnTo>
                    <a:pt x="332171" y="102107"/>
                  </a:lnTo>
                  <a:lnTo>
                    <a:pt x="342900" y="126491"/>
                  </a:lnTo>
                  <a:lnTo>
                    <a:pt x="342900" y="128015"/>
                  </a:lnTo>
                  <a:lnTo>
                    <a:pt x="344424" y="129539"/>
                  </a:lnTo>
                  <a:lnTo>
                    <a:pt x="344424" y="131063"/>
                  </a:lnTo>
                  <a:lnTo>
                    <a:pt x="344750" y="134111"/>
                  </a:lnTo>
                  <a:lnTo>
                    <a:pt x="318515" y="134111"/>
                  </a:lnTo>
                  <a:lnTo>
                    <a:pt x="318515" y="137159"/>
                  </a:lnTo>
                  <a:close/>
                </a:path>
                <a:path w="349250" h="349250">
                  <a:moveTo>
                    <a:pt x="46024" y="102107"/>
                  </a:moveTo>
                  <a:lnTo>
                    <a:pt x="45720" y="102107"/>
                  </a:lnTo>
                  <a:lnTo>
                    <a:pt x="46351" y="101290"/>
                  </a:lnTo>
                  <a:lnTo>
                    <a:pt x="46024" y="102107"/>
                  </a:lnTo>
                  <a:close/>
                </a:path>
                <a:path w="349250" h="349250">
                  <a:moveTo>
                    <a:pt x="32004" y="137159"/>
                  </a:moveTo>
                  <a:lnTo>
                    <a:pt x="32004" y="134111"/>
                  </a:lnTo>
                  <a:lnTo>
                    <a:pt x="33223" y="134111"/>
                  </a:lnTo>
                  <a:lnTo>
                    <a:pt x="32004" y="137159"/>
                  </a:lnTo>
                  <a:close/>
                </a:path>
                <a:path w="349250" h="349250">
                  <a:moveTo>
                    <a:pt x="324394" y="175259"/>
                  </a:moveTo>
                  <a:lnTo>
                    <a:pt x="318515" y="134111"/>
                  </a:lnTo>
                  <a:lnTo>
                    <a:pt x="344750" y="134111"/>
                  </a:lnTo>
                  <a:lnTo>
                    <a:pt x="348996" y="173735"/>
                  </a:lnTo>
                  <a:lnTo>
                    <a:pt x="324611" y="173735"/>
                  </a:lnTo>
                  <a:lnTo>
                    <a:pt x="324394" y="175259"/>
                  </a:lnTo>
                  <a:close/>
                </a:path>
                <a:path w="349250" h="349250">
                  <a:moveTo>
                    <a:pt x="25908" y="176783"/>
                  </a:moveTo>
                  <a:lnTo>
                    <a:pt x="25908" y="173735"/>
                  </a:lnTo>
                  <a:lnTo>
                    <a:pt x="26125" y="175259"/>
                  </a:lnTo>
                  <a:lnTo>
                    <a:pt x="25908" y="176783"/>
                  </a:lnTo>
                  <a:close/>
                </a:path>
                <a:path w="349250" h="349250">
                  <a:moveTo>
                    <a:pt x="26125" y="175259"/>
                  </a:moveTo>
                  <a:lnTo>
                    <a:pt x="25908" y="173735"/>
                  </a:lnTo>
                  <a:lnTo>
                    <a:pt x="26343" y="173735"/>
                  </a:lnTo>
                  <a:lnTo>
                    <a:pt x="26125" y="175259"/>
                  </a:lnTo>
                  <a:close/>
                </a:path>
                <a:path w="349250" h="349250">
                  <a:moveTo>
                    <a:pt x="324611" y="176783"/>
                  </a:moveTo>
                  <a:lnTo>
                    <a:pt x="324394" y="175259"/>
                  </a:lnTo>
                  <a:lnTo>
                    <a:pt x="324611" y="173735"/>
                  </a:lnTo>
                  <a:lnTo>
                    <a:pt x="324611" y="176783"/>
                  </a:lnTo>
                  <a:close/>
                </a:path>
                <a:path w="349250" h="349250">
                  <a:moveTo>
                    <a:pt x="348996" y="176783"/>
                  </a:moveTo>
                  <a:lnTo>
                    <a:pt x="324611" y="176783"/>
                  </a:lnTo>
                  <a:lnTo>
                    <a:pt x="324611" y="173735"/>
                  </a:lnTo>
                  <a:lnTo>
                    <a:pt x="348996" y="173735"/>
                  </a:lnTo>
                  <a:lnTo>
                    <a:pt x="348996" y="176783"/>
                  </a:lnTo>
                  <a:close/>
                </a:path>
                <a:path w="349250" h="349250">
                  <a:moveTo>
                    <a:pt x="26343" y="176783"/>
                  </a:moveTo>
                  <a:lnTo>
                    <a:pt x="25908" y="176783"/>
                  </a:lnTo>
                  <a:lnTo>
                    <a:pt x="26125" y="175259"/>
                  </a:lnTo>
                  <a:lnTo>
                    <a:pt x="26343" y="176783"/>
                  </a:lnTo>
                  <a:close/>
                </a:path>
                <a:path w="349250" h="349250">
                  <a:moveTo>
                    <a:pt x="344750" y="216407"/>
                  </a:moveTo>
                  <a:lnTo>
                    <a:pt x="318515" y="216407"/>
                  </a:lnTo>
                  <a:lnTo>
                    <a:pt x="324394" y="175259"/>
                  </a:lnTo>
                  <a:lnTo>
                    <a:pt x="324611" y="176783"/>
                  </a:lnTo>
                  <a:lnTo>
                    <a:pt x="348996" y="176783"/>
                  </a:lnTo>
                  <a:lnTo>
                    <a:pt x="344750" y="216407"/>
                  </a:lnTo>
                  <a:close/>
                </a:path>
                <a:path w="349250" h="349250">
                  <a:moveTo>
                    <a:pt x="33223" y="216407"/>
                  </a:moveTo>
                  <a:lnTo>
                    <a:pt x="32004" y="216407"/>
                  </a:lnTo>
                  <a:lnTo>
                    <a:pt x="32004" y="213359"/>
                  </a:lnTo>
                  <a:lnTo>
                    <a:pt x="33223" y="216407"/>
                  </a:lnTo>
                  <a:close/>
                </a:path>
                <a:path w="349250" h="349250">
                  <a:moveTo>
                    <a:pt x="304168" y="249229"/>
                  </a:moveTo>
                  <a:lnTo>
                    <a:pt x="318515" y="213359"/>
                  </a:lnTo>
                  <a:lnTo>
                    <a:pt x="318515" y="216407"/>
                  </a:lnTo>
                  <a:lnTo>
                    <a:pt x="344750" y="216407"/>
                  </a:lnTo>
                  <a:lnTo>
                    <a:pt x="344424" y="219455"/>
                  </a:lnTo>
                  <a:lnTo>
                    <a:pt x="344424" y="220979"/>
                  </a:lnTo>
                  <a:lnTo>
                    <a:pt x="342900" y="222503"/>
                  </a:lnTo>
                  <a:lnTo>
                    <a:pt x="331938" y="248411"/>
                  </a:lnTo>
                  <a:lnTo>
                    <a:pt x="304800" y="248411"/>
                  </a:lnTo>
                  <a:lnTo>
                    <a:pt x="304168" y="249229"/>
                  </a:lnTo>
                  <a:close/>
                </a:path>
                <a:path w="349250" h="349250">
                  <a:moveTo>
                    <a:pt x="47244" y="251459"/>
                  </a:moveTo>
                  <a:lnTo>
                    <a:pt x="45720" y="248411"/>
                  </a:lnTo>
                  <a:lnTo>
                    <a:pt x="46351" y="249229"/>
                  </a:lnTo>
                  <a:lnTo>
                    <a:pt x="47244" y="251459"/>
                  </a:lnTo>
                  <a:close/>
                </a:path>
                <a:path w="349250" h="349250">
                  <a:moveTo>
                    <a:pt x="46351" y="249229"/>
                  </a:moveTo>
                  <a:lnTo>
                    <a:pt x="45720" y="248411"/>
                  </a:lnTo>
                  <a:lnTo>
                    <a:pt x="46024" y="248411"/>
                  </a:lnTo>
                  <a:lnTo>
                    <a:pt x="46351" y="249229"/>
                  </a:lnTo>
                  <a:close/>
                </a:path>
                <a:path w="349250" h="349250">
                  <a:moveTo>
                    <a:pt x="303276" y="251459"/>
                  </a:moveTo>
                  <a:lnTo>
                    <a:pt x="304168" y="249229"/>
                  </a:lnTo>
                  <a:lnTo>
                    <a:pt x="304800" y="248411"/>
                  </a:lnTo>
                  <a:lnTo>
                    <a:pt x="303276" y="251459"/>
                  </a:lnTo>
                  <a:close/>
                </a:path>
                <a:path w="349250" h="349250">
                  <a:moveTo>
                    <a:pt x="330649" y="251459"/>
                  </a:moveTo>
                  <a:lnTo>
                    <a:pt x="303276" y="251459"/>
                  </a:lnTo>
                  <a:lnTo>
                    <a:pt x="304800" y="248411"/>
                  </a:lnTo>
                  <a:lnTo>
                    <a:pt x="331938" y="248411"/>
                  </a:lnTo>
                  <a:lnTo>
                    <a:pt x="330649" y="251459"/>
                  </a:lnTo>
                  <a:close/>
                </a:path>
                <a:path w="349250" h="349250">
                  <a:moveTo>
                    <a:pt x="48075" y="251459"/>
                  </a:moveTo>
                  <a:lnTo>
                    <a:pt x="47244" y="251459"/>
                  </a:lnTo>
                  <a:lnTo>
                    <a:pt x="46351" y="249229"/>
                  </a:lnTo>
                  <a:lnTo>
                    <a:pt x="48075" y="251459"/>
                  </a:lnTo>
                  <a:close/>
                </a:path>
                <a:path w="349250" h="349250">
                  <a:moveTo>
                    <a:pt x="280220" y="280220"/>
                  </a:moveTo>
                  <a:lnTo>
                    <a:pt x="304168" y="249229"/>
                  </a:lnTo>
                  <a:lnTo>
                    <a:pt x="303276" y="251459"/>
                  </a:lnTo>
                  <a:lnTo>
                    <a:pt x="330649" y="251459"/>
                  </a:lnTo>
                  <a:lnTo>
                    <a:pt x="326136" y="262127"/>
                  </a:lnTo>
                  <a:lnTo>
                    <a:pt x="326136" y="263651"/>
                  </a:lnTo>
                  <a:lnTo>
                    <a:pt x="324611" y="265175"/>
                  </a:lnTo>
                  <a:lnTo>
                    <a:pt x="314161" y="278891"/>
                  </a:lnTo>
                  <a:lnTo>
                    <a:pt x="281940" y="278891"/>
                  </a:lnTo>
                  <a:lnTo>
                    <a:pt x="280220" y="280220"/>
                  </a:lnTo>
                  <a:close/>
                </a:path>
                <a:path w="349250" h="349250">
                  <a:moveTo>
                    <a:pt x="71628" y="281939"/>
                  </a:moveTo>
                  <a:lnTo>
                    <a:pt x="68580" y="278891"/>
                  </a:lnTo>
                  <a:lnTo>
                    <a:pt x="70299" y="280220"/>
                  </a:lnTo>
                  <a:lnTo>
                    <a:pt x="71628" y="281939"/>
                  </a:lnTo>
                  <a:close/>
                </a:path>
                <a:path w="349250" h="349250">
                  <a:moveTo>
                    <a:pt x="70299" y="280220"/>
                  </a:moveTo>
                  <a:lnTo>
                    <a:pt x="68580" y="278891"/>
                  </a:lnTo>
                  <a:lnTo>
                    <a:pt x="69272" y="278891"/>
                  </a:lnTo>
                  <a:lnTo>
                    <a:pt x="70299" y="280220"/>
                  </a:lnTo>
                  <a:close/>
                </a:path>
                <a:path w="349250" h="349250">
                  <a:moveTo>
                    <a:pt x="278892" y="281939"/>
                  </a:moveTo>
                  <a:lnTo>
                    <a:pt x="280220" y="280220"/>
                  </a:lnTo>
                  <a:lnTo>
                    <a:pt x="281940" y="278891"/>
                  </a:lnTo>
                  <a:lnTo>
                    <a:pt x="278892" y="281939"/>
                  </a:lnTo>
                  <a:close/>
                </a:path>
                <a:path w="349250" h="349250">
                  <a:moveTo>
                    <a:pt x="311839" y="281939"/>
                  </a:moveTo>
                  <a:lnTo>
                    <a:pt x="278892" y="281939"/>
                  </a:lnTo>
                  <a:lnTo>
                    <a:pt x="281940" y="278891"/>
                  </a:lnTo>
                  <a:lnTo>
                    <a:pt x="314161" y="278891"/>
                  </a:lnTo>
                  <a:lnTo>
                    <a:pt x="311839" y="281939"/>
                  </a:lnTo>
                  <a:close/>
                </a:path>
                <a:path w="349250" h="349250">
                  <a:moveTo>
                    <a:pt x="72524" y="281939"/>
                  </a:moveTo>
                  <a:lnTo>
                    <a:pt x="71628" y="281939"/>
                  </a:lnTo>
                  <a:lnTo>
                    <a:pt x="70299" y="280220"/>
                  </a:lnTo>
                  <a:lnTo>
                    <a:pt x="72524" y="281939"/>
                  </a:lnTo>
                  <a:close/>
                </a:path>
                <a:path w="349250" h="349250">
                  <a:moveTo>
                    <a:pt x="249229" y="304168"/>
                  </a:moveTo>
                  <a:lnTo>
                    <a:pt x="280220" y="280220"/>
                  </a:lnTo>
                  <a:lnTo>
                    <a:pt x="278892" y="281939"/>
                  </a:lnTo>
                  <a:lnTo>
                    <a:pt x="311839" y="281939"/>
                  </a:lnTo>
                  <a:lnTo>
                    <a:pt x="300228" y="297179"/>
                  </a:lnTo>
                  <a:lnTo>
                    <a:pt x="297180" y="300227"/>
                  </a:lnTo>
                  <a:lnTo>
                    <a:pt x="293179" y="303275"/>
                  </a:lnTo>
                  <a:lnTo>
                    <a:pt x="251460" y="303275"/>
                  </a:lnTo>
                  <a:lnTo>
                    <a:pt x="249229" y="304168"/>
                  </a:lnTo>
                  <a:close/>
                </a:path>
                <a:path w="349250" h="349250">
                  <a:moveTo>
                    <a:pt x="102108" y="304799"/>
                  </a:moveTo>
                  <a:lnTo>
                    <a:pt x="99060" y="303275"/>
                  </a:lnTo>
                  <a:lnTo>
                    <a:pt x="101290" y="304168"/>
                  </a:lnTo>
                  <a:lnTo>
                    <a:pt x="102108" y="304799"/>
                  </a:lnTo>
                  <a:close/>
                </a:path>
                <a:path w="349250" h="349250">
                  <a:moveTo>
                    <a:pt x="101290" y="304168"/>
                  </a:moveTo>
                  <a:lnTo>
                    <a:pt x="99060" y="303275"/>
                  </a:lnTo>
                  <a:lnTo>
                    <a:pt x="100135" y="303275"/>
                  </a:lnTo>
                  <a:lnTo>
                    <a:pt x="101290" y="304168"/>
                  </a:lnTo>
                  <a:close/>
                </a:path>
                <a:path w="349250" h="349250">
                  <a:moveTo>
                    <a:pt x="248412" y="304799"/>
                  </a:moveTo>
                  <a:lnTo>
                    <a:pt x="249229" y="304168"/>
                  </a:lnTo>
                  <a:lnTo>
                    <a:pt x="251460" y="303275"/>
                  </a:lnTo>
                  <a:lnTo>
                    <a:pt x="248412" y="304799"/>
                  </a:lnTo>
                  <a:close/>
                </a:path>
                <a:path w="349250" h="349250">
                  <a:moveTo>
                    <a:pt x="291179" y="304799"/>
                  </a:moveTo>
                  <a:lnTo>
                    <a:pt x="248412" y="304799"/>
                  </a:lnTo>
                  <a:lnTo>
                    <a:pt x="251460" y="303275"/>
                  </a:lnTo>
                  <a:lnTo>
                    <a:pt x="293179" y="303275"/>
                  </a:lnTo>
                  <a:lnTo>
                    <a:pt x="291179" y="304799"/>
                  </a:lnTo>
                  <a:close/>
                </a:path>
                <a:path w="349250" h="349250">
                  <a:moveTo>
                    <a:pt x="265176" y="324612"/>
                  </a:moveTo>
                  <a:lnTo>
                    <a:pt x="176784" y="324612"/>
                  </a:lnTo>
                  <a:lnTo>
                    <a:pt x="175260" y="324394"/>
                  </a:lnTo>
                  <a:lnTo>
                    <a:pt x="216407" y="318515"/>
                  </a:lnTo>
                  <a:lnTo>
                    <a:pt x="213360" y="318515"/>
                  </a:lnTo>
                  <a:lnTo>
                    <a:pt x="249229" y="304168"/>
                  </a:lnTo>
                  <a:lnTo>
                    <a:pt x="248412" y="304799"/>
                  </a:lnTo>
                  <a:lnTo>
                    <a:pt x="291179" y="304799"/>
                  </a:lnTo>
                  <a:lnTo>
                    <a:pt x="265176" y="324612"/>
                  </a:lnTo>
                  <a:close/>
                </a:path>
                <a:path w="349250" h="349250">
                  <a:moveTo>
                    <a:pt x="102870" y="304799"/>
                  </a:moveTo>
                  <a:lnTo>
                    <a:pt x="102108" y="304799"/>
                  </a:lnTo>
                  <a:lnTo>
                    <a:pt x="101290" y="304168"/>
                  </a:lnTo>
                  <a:lnTo>
                    <a:pt x="102870" y="304799"/>
                  </a:lnTo>
                  <a:close/>
                </a:path>
                <a:path w="349250" h="349250">
                  <a:moveTo>
                    <a:pt x="176784" y="324612"/>
                  </a:moveTo>
                  <a:lnTo>
                    <a:pt x="173736" y="324612"/>
                  </a:lnTo>
                  <a:lnTo>
                    <a:pt x="175260" y="324394"/>
                  </a:lnTo>
                  <a:lnTo>
                    <a:pt x="176784" y="324612"/>
                  </a:lnTo>
                  <a:close/>
                </a:path>
                <a:path w="349250" h="349250">
                  <a:moveTo>
                    <a:pt x="220980" y="344424"/>
                  </a:moveTo>
                  <a:lnTo>
                    <a:pt x="129540" y="344424"/>
                  </a:lnTo>
                  <a:lnTo>
                    <a:pt x="128016" y="342900"/>
                  </a:lnTo>
                  <a:lnTo>
                    <a:pt x="126492" y="342900"/>
                  </a:lnTo>
                  <a:lnTo>
                    <a:pt x="88392" y="326136"/>
                  </a:lnTo>
                  <a:lnTo>
                    <a:pt x="262128" y="326136"/>
                  </a:lnTo>
                  <a:lnTo>
                    <a:pt x="222504" y="342900"/>
                  </a:lnTo>
                  <a:lnTo>
                    <a:pt x="220980" y="344424"/>
                  </a:lnTo>
                  <a:close/>
                </a:path>
                <a:path w="349250" h="349250">
                  <a:moveTo>
                    <a:pt x="176784" y="348996"/>
                  </a:moveTo>
                  <a:lnTo>
                    <a:pt x="173736" y="348996"/>
                  </a:lnTo>
                  <a:lnTo>
                    <a:pt x="131064" y="344424"/>
                  </a:lnTo>
                  <a:lnTo>
                    <a:pt x="219455" y="344424"/>
                  </a:lnTo>
                  <a:lnTo>
                    <a:pt x="176784" y="348996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41397" y="3481019"/>
            <a:ext cx="3590290" cy="10287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13560">
              <a:lnSpc>
                <a:spcPct val="100000"/>
              </a:lnSpc>
              <a:spcBef>
                <a:spcPts val="495"/>
              </a:spcBef>
            </a:pPr>
            <a:r>
              <a:rPr sz="2000" spc="-5" dirty="0">
                <a:latin typeface="Times New Roman"/>
                <a:cs typeface="Times New Roman"/>
              </a:rPr>
              <a:t>Third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generation:</a:t>
            </a:r>
            <a:endParaRPr sz="2000">
              <a:latin typeface="Times New Roman"/>
              <a:cs typeface="Times New Roman"/>
            </a:endParaRPr>
          </a:p>
          <a:p>
            <a:pPr marL="2042795" indent="-229870">
              <a:lnSpc>
                <a:spcPts val="2350"/>
              </a:lnSpc>
              <a:spcBef>
                <a:spcPts val="395"/>
              </a:spcBef>
              <a:buChar char="•"/>
              <a:tabLst>
                <a:tab pos="2042795" algn="l"/>
                <a:tab pos="2043430" algn="l"/>
              </a:tabLst>
            </a:pPr>
            <a:r>
              <a:rPr sz="2000" spc="5" dirty="0">
                <a:latin typeface="Times New Roman"/>
                <a:cs typeface="Times New Roman"/>
              </a:rPr>
              <a:t>1965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1980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latin typeface="Times New Roman"/>
                <a:cs typeface="Times New Roman"/>
              </a:rPr>
              <a:t>Second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generation</a:t>
            </a:r>
            <a:r>
              <a:rPr sz="1600" spc="-25" dirty="0">
                <a:latin typeface="Times New Roman"/>
                <a:cs typeface="Times New Roman"/>
              </a:rPr>
              <a:t>•</a:t>
            </a:r>
            <a:r>
              <a:rPr sz="2000" spc="-25" dirty="0">
                <a:latin typeface="Times New Roman"/>
                <a:cs typeface="Times New Roman"/>
              </a:rPr>
              <a:t>:</a:t>
            </a:r>
            <a:r>
              <a:rPr sz="1600" spc="-25" dirty="0">
                <a:latin typeface="Times New Roman"/>
                <a:cs typeface="Times New Roman"/>
              </a:rPr>
              <a:t>Integrated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circuits,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14980" y="4426702"/>
            <a:ext cx="1562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Times New Roman"/>
                <a:cs typeface="Times New Roman"/>
              </a:rPr>
              <a:t>Multiprogramming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79792" y="2878835"/>
            <a:ext cx="459105" cy="459105"/>
            <a:chOff x="7479792" y="2878835"/>
            <a:chExt cx="459105" cy="459105"/>
          </a:xfrm>
        </p:grpSpPr>
        <p:sp>
          <p:nvSpPr>
            <p:cNvPr id="25" name="object 25"/>
            <p:cNvSpPr/>
            <p:nvPr/>
          </p:nvSpPr>
          <p:spPr>
            <a:xfrm>
              <a:off x="7493508" y="2892551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407" y="432815"/>
                  </a:moveTo>
                  <a:lnTo>
                    <a:pt x="166115" y="426719"/>
                  </a:lnTo>
                  <a:lnTo>
                    <a:pt x="121919" y="411480"/>
                  </a:lnTo>
                  <a:lnTo>
                    <a:pt x="80771" y="385572"/>
                  </a:lnTo>
                  <a:lnTo>
                    <a:pt x="47243" y="352043"/>
                  </a:lnTo>
                  <a:lnTo>
                    <a:pt x="21335" y="310895"/>
                  </a:lnTo>
                  <a:lnTo>
                    <a:pt x="6095" y="266700"/>
                  </a:lnTo>
                  <a:lnTo>
                    <a:pt x="0" y="216407"/>
                  </a:lnTo>
                  <a:lnTo>
                    <a:pt x="6095" y="166116"/>
                  </a:lnTo>
                  <a:lnTo>
                    <a:pt x="21335" y="121920"/>
                  </a:lnTo>
                  <a:lnTo>
                    <a:pt x="47243" y="80772"/>
                  </a:lnTo>
                  <a:lnTo>
                    <a:pt x="80771" y="47244"/>
                  </a:lnTo>
                  <a:lnTo>
                    <a:pt x="121919" y="21336"/>
                  </a:lnTo>
                  <a:lnTo>
                    <a:pt x="166115" y="6096"/>
                  </a:lnTo>
                  <a:lnTo>
                    <a:pt x="216407" y="0"/>
                  </a:lnTo>
                  <a:lnTo>
                    <a:pt x="266699" y="6096"/>
                  </a:lnTo>
                  <a:lnTo>
                    <a:pt x="310895" y="21336"/>
                  </a:lnTo>
                  <a:lnTo>
                    <a:pt x="352043" y="47244"/>
                  </a:lnTo>
                  <a:lnTo>
                    <a:pt x="385571" y="80772"/>
                  </a:lnTo>
                  <a:lnTo>
                    <a:pt x="411479" y="121920"/>
                  </a:lnTo>
                  <a:lnTo>
                    <a:pt x="426719" y="166116"/>
                  </a:lnTo>
                  <a:lnTo>
                    <a:pt x="432815" y="216407"/>
                  </a:lnTo>
                  <a:lnTo>
                    <a:pt x="426719" y="266700"/>
                  </a:lnTo>
                  <a:lnTo>
                    <a:pt x="411479" y="310895"/>
                  </a:lnTo>
                  <a:lnTo>
                    <a:pt x="385571" y="352043"/>
                  </a:lnTo>
                  <a:lnTo>
                    <a:pt x="352043" y="385572"/>
                  </a:lnTo>
                  <a:lnTo>
                    <a:pt x="310895" y="411480"/>
                  </a:lnTo>
                  <a:lnTo>
                    <a:pt x="266699" y="426719"/>
                  </a:lnTo>
                  <a:lnTo>
                    <a:pt x="216407" y="432815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79792" y="2878835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80416" y="6096"/>
                  </a:moveTo>
                  <a:lnTo>
                    <a:pt x="178307" y="6096"/>
                  </a:lnTo>
                  <a:lnTo>
                    <a:pt x="228600" y="1524"/>
                  </a:lnTo>
                  <a:lnTo>
                    <a:pt x="230124" y="0"/>
                  </a:lnTo>
                  <a:lnTo>
                    <a:pt x="231648" y="1524"/>
                  </a:lnTo>
                  <a:lnTo>
                    <a:pt x="280416" y="6096"/>
                  </a:lnTo>
                  <a:close/>
                </a:path>
                <a:path w="459104" h="459104">
                  <a:moveTo>
                    <a:pt x="330708" y="24384"/>
                  </a:moveTo>
                  <a:lnTo>
                    <a:pt x="129540" y="24384"/>
                  </a:lnTo>
                  <a:lnTo>
                    <a:pt x="131064" y="22860"/>
                  </a:lnTo>
                  <a:lnTo>
                    <a:pt x="176784" y="7620"/>
                  </a:lnTo>
                  <a:lnTo>
                    <a:pt x="176784" y="6096"/>
                  </a:lnTo>
                  <a:lnTo>
                    <a:pt x="283464" y="6096"/>
                  </a:lnTo>
                  <a:lnTo>
                    <a:pt x="283464" y="7620"/>
                  </a:lnTo>
                  <a:lnTo>
                    <a:pt x="329184" y="22860"/>
                  </a:lnTo>
                  <a:lnTo>
                    <a:pt x="330708" y="24384"/>
                  </a:lnTo>
                  <a:close/>
                </a:path>
                <a:path w="459104" h="459104">
                  <a:moveTo>
                    <a:pt x="332232" y="435864"/>
                  </a:moveTo>
                  <a:lnTo>
                    <a:pt x="128016" y="435864"/>
                  </a:lnTo>
                  <a:lnTo>
                    <a:pt x="88392" y="409956"/>
                  </a:lnTo>
                  <a:lnTo>
                    <a:pt x="86868" y="409956"/>
                  </a:lnTo>
                  <a:lnTo>
                    <a:pt x="86868" y="408432"/>
                  </a:lnTo>
                  <a:lnTo>
                    <a:pt x="85344" y="408432"/>
                  </a:lnTo>
                  <a:lnTo>
                    <a:pt x="51816" y="374904"/>
                  </a:lnTo>
                  <a:lnTo>
                    <a:pt x="51816" y="373380"/>
                  </a:lnTo>
                  <a:lnTo>
                    <a:pt x="50292" y="373380"/>
                  </a:lnTo>
                  <a:lnTo>
                    <a:pt x="50292" y="371856"/>
                  </a:lnTo>
                  <a:lnTo>
                    <a:pt x="24384" y="332232"/>
                  </a:lnTo>
                  <a:lnTo>
                    <a:pt x="24384" y="330708"/>
                  </a:lnTo>
                  <a:lnTo>
                    <a:pt x="22860" y="329184"/>
                  </a:lnTo>
                  <a:lnTo>
                    <a:pt x="7620" y="283464"/>
                  </a:lnTo>
                  <a:lnTo>
                    <a:pt x="6096" y="283464"/>
                  </a:lnTo>
                  <a:lnTo>
                    <a:pt x="6096" y="280416"/>
                  </a:lnTo>
                  <a:lnTo>
                    <a:pt x="1524" y="231648"/>
                  </a:lnTo>
                  <a:lnTo>
                    <a:pt x="0" y="230124"/>
                  </a:lnTo>
                  <a:lnTo>
                    <a:pt x="1524" y="228600"/>
                  </a:lnTo>
                  <a:lnTo>
                    <a:pt x="6096" y="178308"/>
                  </a:lnTo>
                  <a:lnTo>
                    <a:pt x="6096" y="176784"/>
                  </a:lnTo>
                  <a:lnTo>
                    <a:pt x="7620" y="176784"/>
                  </a:lnTo>
                  <a:lnTo>
                    <a:pt x="22860" y="131064"/>
                  </a:lnTo>
                  <a:lnTo>
                    <a:pt x="24384" y="129540"/>
                  </a:lnTo>
                  <a:lnTo>
                    <a:pt x="24384" y="128016"/>
                  </a:lnTo>
                  <a:lnTo>
                    <a:pt x="50292" y="88392"/>
                  </a:lnTo>
                  <a:lnTo>
                    <a:pt x="50292" y="86868"/>
                  </a:lnTo>
                  <a:lnTo>
                    <a:pt x="51816" y="86868"/>
                  </a:lnTo>
                  <a:lnTo>
                    <a:pt x="51816" y="85344"/>
                  </a:lnTo>
                  <a:lnTo>
                    <a:pt x="85344" y="51816"/>
                  </a:lnTo>
                  <a:lnTo>
                    <a:pt x="86868" y="51816"/>
                  </a:lnTo>
                  <a:lnTo>
                    <a:pt x="86868" y="50291"/>
                  </a:lnTo>
                  <a:lnTo>
                    <a:pt x="88392" y="50291"/>
                  </a:lnTo>
                  <a:lnTo>
                    <a:pt x="128016" y="24384"/>
                  </a:lnTo>
                  <a:lnTo>
                    <a:pt x="332232" y="24384"/>
                  </a:lnTo>
                  <a:lnTo>
                    <a:pt x="334562" y="25908"/>
                  </a:lnTo>
                  <a:lnTo>
                    <a:pt x="228600" y="25908"/>
                  </a:lnTo>
                  <a:lnTo>
                    <a:pt x="230124" y="26092"/>
                  </a:lnTo>
                  <a:lnTo>
                    <a:pt x="181355" y="32004"/>
                  </a:lnTo>
                  <a:lnTo>
                    <a:pt x="184404" y="32004"/>
                  </a:lnTo>
                  <a:lnTo>
                    <a:pt x="138684" y="47243"/>
                  </a:lnTo>
                  <a:lnTo>
                    <a:pt x="141732" y="47243"/>
                  </a:lnTo>
                  <a:lnTo>
                    <a:pt x="104584" y="70104"/>
                  </a:lnTo>
                  <a:lnTo>
                    <a:pt x="103632" y="70104"/>
                  </a:lnTo>
                  <a:lnTo>
                    <a:pt x="70104" y="103632"/>
                  </a:lnTo>
                  <a:lnTo>
                    <a:pt x="70690" y="103632"/>
                  </a:lnTo>
                  <a:lnTo>
                    <a:pt x="49119" y="138684"/>
                  </a:lnTo>
                  <a:lnTo>
                    <a:pt x="47244" y="138684"/>
                  </a:lnTo>
                  <a:lnTo>
                    <a:pt x="33020" y="181356"/>
                  </a:lnTo>
                  <a:lnTo>
                    <a:pt x="32004" y="181356"/>
                  </a:lnTo>
                  <a:lnTo>
                    <a:pt x="26277" y="228600"/>
                  </a:lnTo>
                  <a:lnTo>
                    <a:pt x="25908" y="228600"/>
                  </a:lnTo>
                  <a:lnTo>
                    <a:pt x="25908" y="231648"/>
                  </a:lnTo>
                  <a:lnTo>
                    <a:pt x="26277" y="231648"/>
                  </a:lnTo>
                  <a:lnTo>
                    <a:pt x="32004" y="278892"/>
                  </a:lnTo>
                  <a:lnTo>
                    <a:pt x="33020" y="278892"/>
                  </a:lnTo>
                  <a:lnTo>
                    <a:pt x="47244" y="321564"/>
                  </a:lnTo>
                  <a:lnTo>
                    <a:pt x="49119" y="321564"/>
                  </a:lnTo>
                  <a:lnTo>
                    <a:pt x="70690" y="356616"/>
                  </a:lnTo>
                  <a:lnTo>
                    <a:pt x="70104" y="356616"/>
                  </a:lnTo>
                  <a:lnTo>
                    <a:pt x="102108" y="388620"/>
                  </a:lnTo>
                  <a:lnTo>
                    <a:pt x="103632" y="390144"/>
                  </a:lnTo>
                  <a:lnTo>
                    <a:pt x="104584" y="390144"/>
                  </a:lnTo>
                  <a:lnTo>
                    <a:pt x="141732" y="413004"/>
                  </a:lnTo>
                  <a:lnTo>
                    <a:pt x="138684" y="413004"/>
                  </a:lnTo>
                  <a:lnTo>
                    <a:pt x="184404" y="428244"/>
                  </a:lnTo>
                  <a:lnTo>
                    <a:pt x="181355" y="428244"/>
                  </a:lnTo>
                  <a:lnTo>
                    <a:pt x="230124" y="434155"/>
                  </a:lnTo>
                  <a:lnTo>
                    <a:pt x="228600" y="434340"/>
                  </a:lnTo>
                  <a:lnTo>
                    <a:pt x="334562" y="434340"/>
                  </a:lnTo>
                  <a:lnTo>
                    <a:pt x="332232" y="435864"/>
                  </a:lnTo>
                  <a:close/>
                </a:path>
                <a:path w="459104" h="459104">
                  <a:moveTo>
                    <a:pt x="230124" y="26092"/>
                  </a:moveTo>
                  <a:lnTo>
                    <a:pt x="228600" y="25908"/>
                  </a:lnTo>
                  <a:lnTo>
                    <a:pt x="231648" y="25908"/>
                  </a:lnTo>
                  <a:lnTo>
                    <a:pt x="230124" y="26092"/>
                  </a:lnTo>
                  <a:close/>
                </a:path>
                <a:path w="459104" h="459104">
                  <a:moveTo>
                    <a:pt x="358140" y="71628"/>
                  </a:moveTo>
                  <a:lnTo>
                    <a:pt x="318515" y="47243"/>
                  </a:lnTo>
                  <a:lnTo>
                    <a:pt x="321563" y="47243"/>
                  </a:lnTo>
                  <a:lnTo>
                    <a:pt x="275843" y="32004"/>
                  </a:lnTo>
                  <a:lnTo>
                    <a:pt x="278892" y="32004"/>
                  </a:lnTo>
                  <a:lnTo>
                    <a:pt x="230124" y="26092"/>
                  </a:lnTo>
                  <a:lnTo>
                    <a:pt x="231648" y="25908"/>
                  </a:lnTo>
                  <a:lnTo>
                    <a:pt x="334562" y="25908"/>
                  </a:lnTo>
                  <a:lnTo>
                    <a:pt x="371856" y="50291"/>
                  </a:lnTo>
                  <a:lnTo>
                    <a:pt x="373380" y="50291"/>
                  </a:lnTo>
                  <a:lnTo>
                    <a:pt x="373380" y="51816"/>
                  </a:lnTo>
                  <a:lnTo>
                    <a:pt x="374904" y="51816"/>
                  </a:lnTo>
                  <a:lnTo>
                    <a:pt x="393192" y="70104"/>
                  </a:lnTo>
                  <a:lnTo>
                    <a:pt x="356616" y="70104"/>
                  </a:lnTo>
                  <a:lnTo>
                    <a:pt x="358140" y="71628"/>
                  </a:lnTo>
                  <a:close/>
                </a:path>
                <a:path w="459104" h="459104">
                  <a:moveTo>
                    <a:pt x="102108" y="71628"/>
                  </a:moveTo>
                  <a:lnTo>
                    <a:pt x="103632" y="70104"/>
                  </a:lnTo>
                  <a:lnTo>
                    <a:pt x="104584" y="70104"/>
                  </a:lnTo>
                  <a:lnTo>
                    <a:pt x="102108" y="71628"/>
                  </a:lnTo>
                  <a:close/>
                </a:path>
                <a:path w="459104" h="459104">
                  <a:moveTo>
                    <a:pt x="419920" y="103632"/>
                  </a:moveTo>
                  <a:lnTo>
                    <a:pt x="390144" y="103632"/>
                  </a:lnTo>
                  <a:lnTo>
                    <a:pt x="356616" y="70104"/>
                  </a:lnTo>
                  <a:lnTo>
                    <a:pt x="393192" y="70104"/>
                  </a:lnTo>
                  <a:lnTo>
                    <a:pt x="408432" y="85344"/>
                  </a:lnTo>
                  <a:lnTo>
                    <a:pt x="408432" y="86868"/>
                  </a:lnTo>
                  <a:lnTo>
                    <a:pt x="409956" y="86868"/>
                  </a:lnTo>
                  <a:lnTo>
                    <a:pt x="409956" y="88392"/>
                  </a:lnTo>
                  <a:lnTo>
                    <a:pt x="419920" y="103632"/>
                  </a:lnTo>
                  <a:close/>
                </a:path>
                <a:path w="459104" h="459104">
                  <a:moveTo>
                    <a:pt x="71628" y="102108"/>
                  </a:moveTo>
                  <a:close/>
                </a:path>
                <a:path w="459104" h="459104">
                  <a:moveTo>
                    <a:pt x="70690" y="103632"/>
                  </a:moveTo>
                  <a:lnTo>
                    <a:pt x="70104" y="103632"/>
                  </a:lnTo>
                  <a:lnTo>
                    <a:pt x="71628" y="102108"/>
                  </a:lnTo>
                  <a:lnTo>
                    <a:pt x="70690" y="103632"/>
                  </a:lnTo>
                  <a:close/>
                </a:path>
                <a:path w="459104" h="459104">
                  <a:moveTo>
                    <a:pt x="413004" y="141732"/>
                  </a:moveTo>
                  <a:lnTo>
                    <a:pt x="388620" y="102108"/>
                  </a:lnTo>
                  <a:lnTo>
                    <a:pt x="390144" y="103632"/>
                  </a:lnTo>
                  <a:lnTo>
                    <a:pt x="419920" y="103632"/>
                  </a:lnTo>
                  <a:lnTo>
                    <a:pt x="435863" y="128016"/>
                  </a:lnTo>
                  <a:lnTo>
                    <a:pt x="435863" y="129540"/>
                  </a:lnTo>
                  <a:lnTo>
                    <a:pt x="437387" y="131064"/>
                  </a:lnTo>
                  <a:lnTo>
                    <a:pt x="439927" y="138684"/>
                  </a:lnTo>
                  <a:lnTo>
                    <a:pt x="413004" y="138684"/>
                  </a:lnTo>
                  <a:lnTo>
                    <a:pt x="413004" y="141732"/>
                  </a:lnTo>
                  <a:close/>
                </a:path>
                <a:path w="459104" h="459104">
                  <a:moveTo>
                    <a:pt x="47244" y="141732"/>
                  </a:moveTo>
                  <a:lnTo>
                    <a:pt x="47244" y="138684"/>
                  </a:lnTo>
                  <a:lnTo>
                    <a:pt x="49119" y="138684"/>
                  </a:lnTo>
                  <a:lnTo>
                    <a:pt x="47244" y="141732"/>
                  </a:lnTo>
                  <a:close/>
                </a:path>
                <a:path w="459104" h="459104">
                  <a:moveTo>
                    <a:pt x="428244" y="184404"/>
                  </a:moveTo>
                  <a:lnTo>
                    <a:pt x="413004" y="138684"/>
                  </a:lnTo>
                  <a:lnTo>
                    <a:pt x="439927" y="138684"/>
                  </a:lnTo>
                  <a:lnTo>
                    <a:pt x="452628" y="176784"/>
                  </a:lnTo>
                  <a:lnTo>
                    <a:pt x="454152" y="178308"/>
                  </a:lnTo>
                  <a:lnTo>
                    <a:pt x="454429" y="181356"/>
                  </a:lnTo>
                  <a:lnTo>
                    <a:pt x="428244" y="181356"/>
                  </a:lnTo>
                  <a:lnTo>
                    <a:pt x="428244" y="184404"/>
                  </a:lnTo>
                  <a:close/>
                </a:path>
                <a:path w="459104" h="459104">
                  <a:moveTo>
                    <a:pt x="32004" y="184404"/>
                  </a:moveTo>
                  <a:lnTo>
                    <a:pt x="32004" y="181356"/>
                  </a:lnTo>
                  <a:lnTo>
                    <a:pt x="33020" y="181356"/>
                  </a:lnTo>
                  <a:lnTo>
                    <a:pt x="32004" y="184404"/>
                  </a:lnTo>
                  <a:close/>
                </a:path>
                <a:path w="459104" h="459104">
                  <a:moveTo>
                    <a:pt x="434155" y="230124"/>
                  </a:moveTo>
                  <a:lnTo>
                    <a:pt x="428244" y="181356"/>
                  </a:lnTo>
                  <a:lnTo>
                    <a:pt x="454429" y="181356"/>
                  </a:lnTo>
                  <a:lnTo>
                    <a:pt x="458724" y="228600"/>
                  </a:lnTo>
                  <a:lnTo>
                    <a:pt x="434340" y="228600"/>
                  </a:lnTo>
                  <a:lnTo>
                    <a:pt x="434155" y="230124"/>
                  </a:lnTo>
                  <a:close/>
                </a:path>
                <a:path w="459104" h="459104">
                  <a:moveTo>
                    <a:pt x="25908" y="231648"/>
                  </a:moveTo>
                  <a:lnTo>
                    <a:pt x="25908" y="228600"/>
                  </a:lnTo>
                  <a:lnTo>
                    <a:pt x="26092" y="230124"/>
                  </a:lnTo>
                  <a:lnTo>
                    <a:pt x="25908" y="231648"/>
                  </a:lnTo>
                  <a:close/>
                </a:path>
                <a:path w="459104" h="459104">
                  <a:moveTo>
                    <a:pt x="26092" y="230124"/>
                  </a:moveTo>
                  <a:lnTo>
                    <a:pt x="25908" y="228600"/>
                  </a:lnTo>
                  <a:lnTo>
                    <a:pt x="26277" y="228600"/>
                  </a:lnTo>
                  <a:lnTo>
                    <a:pt x="26092" y="230124"/>
                  </a:lnTo>
                  <a:close/>
                </a:path>
                <a:path w="459104" h="459104">
                  <a:moveTo>
                    <a:pt x="434340" y="231648"/>
                  </a:moveTo>
                  <a:lnTo>
                    <a:pt x="434155" y="230124"/>
                  </a:lnTo>
                  <a:lnTo>
                    <a:pt x="434340" y="228600"/>
                  </a:lnTo>
                  <a:lnTo>
                    <a:pt x="434340" y="231648"/>
                  </a:lnTo>
                  <a:close/>
                </a:path>
                <a:path w="459104" h="459104">
                  <a:moveTo>
                    <a:pt x="458724" y="231648"/>
                  </a:moveTo>
                  <a:lnTo>
                    <a:pt x="434340" y="231648"/>
                  </a:lnTo>
                  <a:lnTo>
                    <a:pt x="434340" y="228600"/>
                  </a:lnTo>
                  <a:lnTo>
                    <a:pt x="458724" y="228600"/>
                  </a:lnTo>
                  <a:lnTo>
                    <a:pt x="458724" y="231648"/>
                  </a:lnTo>
                  <a:close/>
                </a:path>
                <a:path w="459104" h="459104">
                  <a:moveTo>
                    <a:pt x="26277" y="231648"/>
                  </a:moveTo>
                  <a:lnTo>
                    <a:pt x="25908" y="231648"/>
                  </a:lnTo>
                  <a:lnTo>
                    <a:pt x="26092" y="230124"/>
                  </a:lnTo>
                  <a:lnTo>
                    <a:pt x="26277" y="231648"/>
                  </a:lnTo>
                  <a:close/>
                </a:path>
                <a:path w="459104" h="459104">
                  <a:moveTo>
                    <a:pt x="454294" y="278892"/>
                  </a:moveTo>
                  <a:lnTo>
                    <a:pt x="428244" y="278892"/>
                  </a:lnTo>
                  <a:lnTo>
                    <a:pt x="434155" y="230124"/>
                  </a:lnTo>
                  <a:lnTo>
                    <a:pt x="434340" y="231648"/>
                  </a:lnTo>
                  <a:lnTo>
                    <a:pt x="458724" y="231648"/>
                  </a:lnTo>
                  <a:lnTo>
                    <a:pt x="454294" y="278892"/>
                  </a:lnTo>
                  <a:close/>
                </a:path>
                <a:path w="459104" h="459104">
                  <a:moveTo>
                    <a:pt x="33020" y="278892"/>
                  </a:moveTo>
                  <a:lnTo>
                    <a:pt x="32004" y="278892"/>
                  </a:lnTo>
                  <a:lnTo>
                    <a:pt x="32004" y="275844"/>
                  </a:lnTo>
                  <a:lnTo>
                    <a:pt x="33020" y="278892"/>
                  </a:lnTo>
                  <a:close/>
                </a:path>
                <a:path w="459104" h="459104">
                  <a:moveTo>
                    <a:pt x="439927" y="321564"/>
                  </a:moveTo>
                  <a:lnTo>
                    <a:pt x="413004" y="321564"/>
                  </a:lnTo>
                  <a:lnTo>
                    <a:pt x="428244" y="275844"/>
                  </a:lnTo>
                  <a:lnTo>
                    <a:pt x="428244" y="278892"/>
                  </a:lnTo>
                  <a:lnTo>
                    <a:pt x="454294" y="278892"/>
                  </a:lnTo>
                  <a:lnTo>
                    <a:pt x="454152" y="280416"/>
                  </a:lnTo>
                  <a:lnTo>
                    <a:pt x="454152" y="281940"/>
                  </a:lnTo>
                  <a:lnTo>
                    <a:pt x="452628" y="283464"/>
                  </a:lnTo>
                  <a:lnTo>
                    <a:pt x="439927" y="321564"/>
                  </a:lnTo>
                  <a:close/>
                </a:path>
                <a:path w="459104" h="459104">
                  <a:moveTo>
                    <a:pt x="49119" y="321564"/>
                  </a:moveTo>
                  <a:lnTo>
                    <a:pt x="47244" y="321564"/>
                  </a:lnTo>
                  <a:lnTo>
                    <a:pt x="47244" y="318516"/>
                  </a:lnTo>
                  <a:lnTo>
                    <a:pt x="49119" y="321564"/>
                  </a:lnTo>
                  <a:close/>
                </a:path>
                <a:path w="459104" h="459104">
                  <a:moveTo>
                    <a:pt x="388620" y="358140"/>
                  </a:moveTo>
                  <a:lnTo>
                    <a:pt x="413004" y="318516"/>
                  </a:lnTo>
                  <a:lnTo>
                    <a:pt x="413004" y="321564"/>
                  </a:lnTo>
                  <a:lnTo>
                    <a:pt x="439927" y="321564"/>
                  </a:lnTo>
                  <a:lnTo>
                    <a:pt x="437387" y="329184"/>
                  </a:lnTo>
                  <a:lnTo>
                    <a:pt x="435863" y="330708"/>
                  </a:lnTo>
                  <a:lnTo>
                    <a:pt x="435863" y="332232"/>
                  </a:lnTo>
                  <a:lnTo>
                    <a:pt x="419920" y="356616"/>
                  </a:lnTo>
                  <a:lnTo>
                    <a:pt x="390144" y="356616"/>
                  </a:lnTo>
                  <a:lnTo>
                    <a:pt x="388620" y="358140"/>
                  </a:lnTo>
                  <a:close/>
                </a:path>
                <a:path w="459104" h="459104">
                  <a:moveTo>
                    <a:pt x="71628" y="358140"/>
                  </a:moveTo>
                  <a:lnTo>
                    <a:pt x="70104" y="356616"/>
                  </a:lnTo>
                  <a:lnTo>
                    <a:pt x="70690" y="356616"/>
                  </a:lnTo>
                  <a:lnTo>
                    <a:pt x="71628" y="358140"/>
                  </a:lnTo>
                  <a:close/>
                </a:path>
                <a:path w="459104" h="459104">
                  <a:moveTo>
                    <a:pt x="418924" y="358140"/>
                  </a:moveTo>
                  <a:lnTo>
                    <a:pt x="388620" y="358140"/>
                  </a:lnTo>
                  <a:lnTo>
                    <a:pt x="390144" y="356616"/>
                  </a:lnTo>
                  <a:lnTo>
                    <a:pt x="419920" y="356616"/>
                  </a:lnTo>
                  <a:lnTo>
                    <a:pt x="418924" y="358140"/>
                  </a:lnTo>
                  <a:close/>
                </a:path>
                <a:path w="459104" h="459104">
                  <a:moveTo>
                    <a:pt x="393192" y="390144"/>
                  </a:moveTo>
                  <a:lnTo>
                    <a:pt x="356616" y="390144"/>
                  </a:lnTo>
                  <a:lnTo>
                    <a:pt x="358140" y="388620"/>
                  </a:lnTo>
                  <a:lnTo>
                    <a:pt x="388620" y="358140"/>
                  </a:lnTo>
                  <a:lnTo>
                    <a:pt x="418924" y="358140"/>
                  </a:lnTo>
                  <a:lnTo>
                    <a:pt x="409956" y="371856"/>
                  </a:lnTo>
                  <a:lnTo>
                    <a:pt x="409956" y="373380"/>
                  </a:lnTo>
                  <a:lnTo>
                    <a:pt x="408432" y="373380"/>
                  </a:lnTo>
                  <a:lnTo>
                    <a:pt x="408432" y="374904"/>
                  </a:lnTo>
                  <a:lnTo>
                    <a:pt x="393192" y="390144"/>
                  </a:lnTo>
                  <a:close/>
                </a:path>
                <a:path w="459104" h="459104">
                  <a:moveTo>
                    <a:pt x="358139" y="388620"/>
                  </a:moveTo>
                  <a:close/>
                </a:path>
                <a:path w="459104" h="459104">
                  <a:moveTo>
                    <a:pt x="104584" y="390144"/>
                  </a:moveTo>
                  <a:lnTo>
                    <a:pt x="103632" y="390144"/>
                  </a:lnTo>
                  <a:lnTo>
                    <a:pt x="102108" y="388620"/>
                  </a:lnTo>
                  <a:lnTo>
                    <a:pt x="104584" y="390144"/>
                  </a:lnTo>
                  <a:close/>
                </a:path>
                <a:path w="459104" h="459104">
                  <a:moveTo>
                    <a:pt x="334562" y="434340"/>
                  </a:moveTo>
                  <a:lnTo>
                    <a:pt x="231648" y="434340"/>
                  </a:lnTo>
                  <a:lnTo>
                    <a:pt x="230124" y="434155"/>
                  </a:lnTo>
                  <a:lnTo>
                    <a:pt x="278892" y="428244"/>
                  </a:lnTo>
                  <a:lnTo>
                    <a:pt x="275843" y="428244"/>
                  </a:lnTo>
                  <a:lnTo>
                    <a:pt x="321563" y="413004"/>
                  </a:lnTo>
                  <a:lnTo>
                    <a:pt x="318515" y="413004"/>
                  </a:lnTo>
                  <a:lnTo>
                    <a:pt x="358139" y="388620"/>
                  </a:lnTo>
                  <a:lnTo>
                    <a:pt x="356616" y="390144"/>
                  </a:lnTo>
                  <a:lnTo>
                    <a:pt x="393192" y="390144"/>
                  </a:lnTo>
                  <a:lnTo>
                    <a:pt x="374904" y="408432"/>
                  </a:lnTo>
                  <a:lnTo>
                    <a:pt x="373380" y="408432"/>
                  </a:lnTo>
                  <a:lnTo>
                    <a:pt x="373380" y="409956"/>
                  </a:lnTo>
                  <a:lnTo>
                    <a:pt x="371856" y="409956"/>
                  </a:lnTo>
                  <a:lnTo>
                    <a:pt x="334562" y="434340"/>
                  </a:lnTo>
                  <a:close/>
                </a:path>
                <a:path w="459104" h="459104">
                  <a:moveTo>
                    <a:pt x="231648" y="434340"/>
                  </a:moveTo>
                  <a:lnTo>
                    <a:pt x="228600" y="434340"/>
                  </a:lnTo>
                  <a:lnTo>
                    <a:pt x="230124" y="434155"/>
                  </a:lnTo>
                  <a:lnTo>
                    <a:pt x="231648" y="434340"/>
                  </a:lnTo>
                  <a:close/>
                </a:path>
                <a:path w="459104" h="459104">
                  <a:moveTo>
                    <a:pt x="231648" y="458724"/>
                  </a:moveTo>
                  <a:lnTo>
                    <a:pt x="228600" y="458724"/>
                  </a:lnTo>
                  <a:lnTo>
                    <a:pt x="178307" y="454152"/>
                  </a:lnTo>
                  <a:lnTo>
                    <a:pt x="176784" y="452628"/>
                  </a:lnTo>
                  <a:lnTo>
                    <a:pt x="131064" y="437388"/>
                  </a:lnTo>
                  <a:lnTo>
                    <a:pt x="129540" y="435864"/>
                  </a:lnTo>
                  <a:lnTo>
                    <a:pt x="330708" y="435864"/>
                  </a:lnTo>
                  <a:lnTo>
                    <a:pt x="329184" y="437388"/>
                  </a:lnTo>
                  <a:lnTo>
                    <a:pt x="283464" y="452628"/>
                  </a:lnTo>
                  <a:lnTo>
                    <a:pt x="281940" y="454152"/>
                  </a:lnTo>
                  <a:lnTo>
                    <a:pt x="280416" y="454152"/>
                  </a:lnTo>
                  <a:lnTo>
                    <a:pt x="231648" y="458724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76331" y="3250745"/>
            <a:ext cx="2099310" cy="124650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ou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2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er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ion: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har char="•"/>
              <a:tabLst>
                <a:tab pos="241300" algn="l"/>
                <a:tab pos="241935" algn="l"/>
              </a:tabLst>
            </a:pPr>
            <a:r>
              <a:rPr sz="2000" spc="5" dirty="0">
                <a:latin typeface="Times New Roman"/>
                <a:cs typeface="Times New Roman"/>
              </a:rPr>
              <a:t>1980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present</a:t>
            </a:r>
            <a:endParaRPr sz="2000">
              <a:latin typeface="Times New Roman"/>
              <a:cs typeface="Times New Roman"/>
            </a:endParaRPr>
          </a:p>
          <a:p>
            <a:pPr marL="184785" marR="5080" indent="-172720">
              <a:lnSpc>
                <a:spcPts val="1700"/>
              </a:lnSpc>
              <a:spcBef>
                <a:spcPts val="425"/>
              </a:spcBef>
              <a:buChar char="•"/>
              <a:tabLst>
                <a:tab pos="185420" algn="l"/>
              </a:tabLst>
            </a:pPr>
            <a:r>
              <a:rPr sz="1600" spc="-20" dirty="0">
                <a:latin typeface="Times New Roman"/>
                <a:cs typeface="Times New Roman"/>
              </a:rPr>
              <a:t>Large </a:t>
            </a:r>
            <a:r>
              <a:rPr sz="1600" spc="-5" dirty="0">
                <a:latin typeface="Times New Roman"/>
                <a:cs typeface="Times New Roman"/>
              </a:rPr>
              <a:t>scale integration,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Personal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computers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65410" y="660902"/>
            <a:ext cx="6425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Generations </a:t>
            </a:r>
            <a:r>
              <a:rPr sz="2800" dirty="0"/>
              <a:t>of</a:t>
            </a:r>
            <a:r>
              <a:rPr sz="2800" spc="-30" dirty="0"/>
              <a:t> </a:t>
            </a:r>
            <a:r>
              <a:rPr sz="2800" spc="-20" dirty="0"/>
              <a:t>Operating</a:t>
            </a:r>
            <a:r>
              <a:rPr sz="2800" spc="-10" dirty="0"/>
              <a:t> </a:t>
            </a:r>
            <a:r>
              <a:rPr sz="2800" spc="-30" dirty="0"/>
              <a:t>systems:</a:t>
            </a:r>
            <a:r>
              <a:rPr sz="2800" spc="20" dirty="0"/>
              <a:t> </a:t>
            </a:r>
            <a:r>
              <a:rPr sz="2800" spc="-10" dirty="0"/>
              <a:t>Summary</a:t>
            </a:r>
            <a:endParaRPr sz="2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2572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Types</a:t>
            </a:r>
            <a:r>
              <a:rPr spc="-85" dirty="0"/>
              <a:t> </a:t>
            </a:r>
            <a:r>
              <a:rPr spc="5" dirty="0"/>
              <a:t>of</a:t>
            </a:r>
            <a:r>
              <a:rPr spc="-55" dirty="0"/>
              <a:t> </a:t>
            </a:r>
            <a:r>
              <a:rPr spc="-15" dirty="0"/>
              <a:t>Operating</a:t>
            </a:r>
            <a:r>
              <a:rPr spc="-85" dirty="0"/>
              <a:t> </a:t>
            </a:r>
            <a:r>
              <a:rPr spc="-20" dirty="0"/>
              <a:t>Systems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938527" y="1804416"/>
            <a:ext cx="1263650" cy="4622800"/>
            <a:chOff x="1938527" y="1804416"/>
            <a:chExt cx="1263650" cy="4622800"/>
          </a:xfrm>
        </p:grpSpPr>
        <p:sp>
          <p:nvSpPr>
            <p:cNvPr id="14" name="object 14"/>
            <p:cNvSpPr/>
            <p:nvPr/>
          </p:nvSpPr>
          <p:spPr>
            <a:xfrm>
              <a:off x="2720340" y="1804415"/>
              <a:ext cx="481965" cy="4622800"/>
            </a:xfrm>
            <a:custGeom>
              <a:avLst/>
              <a:gdLst/>
              <a:ahLst/>
              <a:cxnLst/>
              <a:rect l="l" t="t" r="r" b="b"/>
              <a:pathLst>
                <a:path w="481964" h="4622800">
                  <a:moveTo>
                    <a:pt x="481584" y="0"/>
                  </a:moveTo>
                  <a:lnTo>
                    <a:pt x="234696" y="0"/>
                  </a:lnTo>
                  <a:lnTo>
                    <a:pt x="228600" y="6096"/>
                  </a:lnTo>
                  <a:lnTo>
                    <a:pt x="228600" y="925068"/>
                  </a:lnTo>
                  <a:lnTo>
                    <a:pt x="228600" y="1844040"/>
                  </a:lnTo>
                  <a:lnTo>
                    <a:pt x="228600" y="2298204"/>
                  </a:lnTo>
                  <a:lnTo>
                    <a:pt x="0" y="2298204"/>
                  </a:lnTo>
                  <a:lnTo>
                    <a:pt x="0" y="2324112"/>
                  </a:lnTo>
                  <a:lnTo>
                    <a:pt x="228600" y="2324112"/>
                  </a:lnTo>
                  <a:lnTo>
                    <a:pt x="228600" y="2778264"/>
                  </a:lnTo>
                  <a:lnTo>
                    <a:pt x="228600" y="3697236"/>
                  </a:lnTo>
                  <a:lnTo>
                    <a:pt x="228600" y="4617732"/>
                  </a:lnTo>
                  <a:lnTo>
                    <a:pt x="234696" y="4622304"/>
                  </a:lnTo>
                  <a:lnTo>
                    <a:pt x="481584" y="4622304"/>
                  </a:lnTo>
                  <a:lnTo>
                    <a:pt x="481584" y="4610112"/>
                  </a:lnTo>
                  <a:lnTo>
                    <a:pt x="481584" y="4596396"/>
                  </a:lnTo>
                  <a:lnTo>
                    <a:pt x="254508" y="4596396"/>
                  </a:lnTo>
                  <a:lnTo>
                    <a:pt x="254508" y="3703332"/>
                  </a:lnTo>
                  <a:lnTo>
                    <a:pt x="481584" y="3703332"/>
                  </a:lnTo>
                  <a:lnTo>
                    <a:pt x="481584" y="3691140"/>
                  </a:lnTo>
                  <a:lnTo>
                    <a:pt x="481584" y="3677424"/>
                  </a:lnTo>
                  <a:lnTo>
                    <a:pt x="254508" y="3677424"/>
                  </a:lnTo>
                  <a:lnTo>
                    <a:pt x="254508" y="2784360"/>
                  </a:lnTo>
                  <a:lnTo>
                    <a:pt x="481584" y="2784360"/>
                  </a:lnTo>
                  <a:lnTo>
                    <a:pt x="481584" y="2772168"/>
                  </a:lnTo>
                  <a:lnTo>
                    <a:pt x="481584" y="2758452"/>
                  </a:lnTo>
                  <a:lnTo>
                    <a:pt x="254508" y="2758452"/>
                  </a:lnTo>
                  <a:lnTo>
                    <a:pt x="254508" y="2324112"/>
                  </a:lnTo>
                  <a:lnTo>
                    <a:pt x="254508" y="2318016"/>
                  </a:lnTo>
                  <a:lnTo>
                    <a:pt x="254508" y="2311920"/>
                  </a:lnTo>
                  <a:lnTo>
                    <a:pt x="254508" y="2304300"/>
                  </a:lnTo>
                  <a:lnTo>
                    <a:pt x="254508" y="2298204"/>
                  </a:lnTo>
                  <a:lnTo>
                    <a:pt x="254508" y="1863864"/>
                  </a:lnTo>
                  <a:lnTo>
                    <a:pt x="481584" y="1863864"/>
                  </a:lnTo>
                  <a:lnTo>
                    <a:pt x="481584" y="1851660"/>
                  </a:lnTo>
                  <a:lnTo>
                    <a:pt x="481584" y="1837944"/>
                  </a:lnTo>
                  <a:lnTo>
                    <a:pt x="254508" y="1837944"/>
                  </a:lnTo>
                  <a:lnTo>
                    <a:pt x="254508" y="944880"/>
                  </a:lnTo>
                  <a:lnTo>
                    <a:pt x="481584" y="944880"/>
                  </a:lnTo>
                  <a:lnTo>
                    <a:pt x="481584" y="932688"/>
                  </a:lnTo>
                  <a:lnTo>
                    <a:pt x="481584" y="918972"/>
                  </a:lnTo>
                  <a:lnTo>
                    <a:pt x="254508" y="918972"/>
                  </a:lnTo>
                  <a:lnTo>
                    <a:pt x="254508" y="25908"/>
                  </a:lnTo>
                  <a:lnTo>
                    <a:pt x="481584" y="25908"/>
                  </a:lnTo>
                  <a:lnTo>
                    <a:pt x="481584" y="13716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8527" y="2157984"/>
              <a:ext cx="827531" cy="39593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145004" y="3765488"/>
            <a:ext cx="363220" cy="7264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36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yp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59251" y="1431036"/>
            <a:ext cx="4960620" cy="5417820"/>
            <a:chOff x="3159251" y="1431036"/>
            <a:chExt cx="4960620" cy="541782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9251" y="1431036"/>
              <a:ext cx="4960619" cy="8229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9251" y="2350008"/>
              <a:ext cx="4960619" cy="8229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9251" y="3268980"/>
              <a:ext cx="4960619" cy="8229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9251" y="4187952"/>
              <a:ext cx="4960619" cy="8229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9251" y="5106924"/>
              <a:ext cx="4937760" cy="8229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9251" y="6025896"/>
              <a:ext cx="4960619" cy="82295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87367" y="1581393"/>
            <a:ext cx="2910840" cy="500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Batch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Mu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lti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mm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ng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Multi-Tasking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2400" dirty="0">
              <a:latin typeface="Times New Roman"/>
              <a:cs typeface="Times New Roman"/>
            </a:endParaRPr>
          </a:p>
          <a:p>
            <a:pPr marL="181610" marR="173990" algn="ctr">
              <a:lnSpc>
                <a:spcPct val="250800"/>
              </a:lnSpc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Multi-processing</a:t>
            </a:r>
            <a:r>
              <a:rPr sz="24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Distributed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R="1270" algn="ctr">
              <a:lnSpc>
                <a:spcPct val="100000"/>
              </a:lnSpc>
              <a:tabLst>
                <a:tab pos="149034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sz="24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Time	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599688" y="1386840"/>
            <a:ext cx="29209" cy="5562600"/>
          </a:xfrm>
          <a:custGeom>
            <a:avLst/>
            <a:gdLst/>
            <a:ahLst/>
            <a:cxnLst/>
            <a:rect l="l" t="t" r="r" b="b"/>
            <a:pathLst>
              <a:path w="29210" h="5562600">
                <a:moveTo>
                  <a:pt x="28955" y="5562599"/>
                </a:moveTo>
                <a:lnTo>
                  <a:pt x="0" y="5562599"/>
                </a:lnTo>
                <a:lnTo>
                  <a:pt x="0" y="0"/>
                </a:lnTo>
                <a:lnTo>
                  <a:pt x="28955" y="0"/>
                </a:lnTo>
                <a:lnTo>
                  <a:pt x="28955" y="556259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1092" y="1386840"/>
            <a:ext cx="29209" cy="5562600"/>
          </a:xfrm>
          <a:custGeom>
            <a:avLst/>
            <a:gdLst/>
            <a:ahLst/>
            <a:cxnLst/>
            <a:rect l="l" t="t" r="r" b="b"/>
            <a:pathLst>
              <a:path w="29210" h="5562600">
                <a:moveTo>
                  <a:pt x="28955" y="5562599"/>
                </a:moveTo>
                <a:lnTo>
                  <a:pt x="0" y="5562599"/>
                </a:lnTo>
                <a:lnTo>
                  <a:pt x="0" y="0"/>
                </a:lnTo>
                <a:lnTo>
                  <a:pt x="28955" y="0"/>
                </a:lnTo>
                <a:lnTo>
                  <a:pt x="28955" y="556259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6378" y="732480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Multiprogramming</a:t>
            </a:r>
            <a:r>
              <a:rPr sz="2400" spc="-75" dirty="0"/>
              <a:t> </a:t>
            </a:r>
            <a:r>
              <a:rPr sz="2400" spc="-15" dirty="0"/>
              <a:t>v/s</a:t>
            </a:r>
            <a:r>
              <a:rPr sz="2400" spc="-25" dirty="0"/>
              <a:t> </a:t>
            </a:r>
            <a:r>
              <a:rPr sz="2400" spc="-5" dirty="0"/>
              <a:t>Multiprocessing</a:t>
            </a:r>
            <a:r>
              <a:rPr sz="2400" spc="-95" dirty="0"/>
              <a:t> </a:t>
            </a:r>
            <a:r>
              <a:rPr sz="2400" spc="-15" dirty="0"/>
              <a:t>v/s</a:t>
            </a:r>
            <a:r>
              <a:rPr sz="2400" spc="-30" dirty="0"/>
              <a:t> </a:t>
            </a:r>
            <a:r>
              <a:rPr sz="2400" spc="-5" dirty="0"/>
              <a:t>Multitasking</a:t>
            </a:r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3767327" y="1524000"/>
            <a:ext cx="2536190" cy="2548255"/>
            <a:chOff x="3767327" y="1524000"/>
            <a:chExt cx="2536190" cy="254825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7327" y="1524000"/>
              <a:ext cx="2535935" cy="25481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663" y="1879091"/>
              <a:ext cx="957071" cy="9144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14400" y="4242815"/>
            <a:ext cx="2548255" cy="2548255"/>
            <a:chOff x="914400" y="4242815"/>
            <a:chExt cx="2548255" cy="25482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400" y="4242815"/>
              <a:ext cx="2548127" cy="25481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00" y="4597907"/>
              <a:ext cx="955548" cy="9143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75" y="4597907"/>
              <a:ext cx="955548" cy="91439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608064" y="4242815"/>
            <a:ext cx="2548255" cy="2548255"/>
            <a:chOff x="6608064" y="4242815"/>
            <a:chExt cx="2548255" cy="254825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8064" y="4242815"/>
              <a:ext cx="2548127" cy="25481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5971" y="4597907"/>
              <a:ext cx="955548" cy="914399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3747515" y="4230623"/>
            <a:ext cx="2566670" cy="2566670"/>
          </a:xfrm>
          <a:custGeom>
            <a:avLst/>
            <a:gdLst/>
            <a:ahLst/>
            <a:cxnLst/>
            <a:rect l="l" t="t" r="r" b="b"/>
            <a:pathLst>
              <a:path w="2566670" h="2566670">
                <a:moveTo>
                  <a:pt x="2560319" y="2566416"/>
                </a:moveTo>
                <a:lnTo>
                  <a:pt x="6096" y="2566416"/>
                </a:lnTo>
                <a:lnTo>
                  <a:pt x="0" y="2560319"/>
                </a:lnTo>
                <a:lnTo>
                  <a:pt x="0" y="6096"/>
                </a:lnTo>
                <a:lnTo>
                  <a:pt x="6096" y="0"/>
                </a:lnTo>
                <a:lnTo>
                  <a:pt x="2560319" y="0"/>
                </a:lnTo>
                <a:lnTo>
                  <a:pt x="2566416" y="6096"/>
                </a:lnTo>
                <a:lnTo>
                  <a:pt x="2566416" y="13716"/>
                </a:lnTo>
                <a:lnTo>
                  <a:pt x="25908" y="13716"/>
                </a:lnTo>
                <a:lnTo>
                  <a:pt x="13716" y="25908"/>
                </a:lnTo>
                <a:lnTo>
                  <a:pt x="25908" y="25908"/>
                </a:lnTo>
                <a:lnTo>
                  <a:pt x="25908" y="2540508"/>
                </a:lnTo>
                <a:lnTo>
                  <a:pt x="13716" y="2540508"/>
                </a:lnTo>
                <a:lnTo>
                  <a:pt x="25908" y="2552700"/>
                </a:lnTo>
                <a:lnTo>
                  <a:pt x="2566416" y="2552700"/>
                </a:lnTo>
                <a:lnTo>
                  <a:pt x="2566416" y="2560319"/>
                </a:lnTo>
                <a:lnTo>
                  <a:pt x="2560319" y="2566416"/>
                </a:lnTo>
                <a:close/>
              </a:path>
              <a:path w="2566670" h="2566670">
                <a:moveTo>
                  <a:pt x="25908" y="25908"/>
                </a:moveTo>
                <a:lnTo>
                  <a:pt x="13716" y="25908"/>
                </a:lnTo>
                <a:lnTo>
                  <a:pt x="25908" y="13716"/>
                </a:lnTo>
                <a:lnTo>
                  <a:pt x="25908" y="25908"/>
                </a:lnTo>
                <a:close/>
              </a:path>
              <a:path w="2566670" h="2566670">
                <a:moveTo>
                  <a:pt x="2540508" y="25908"/>
                </a:moveTo>
                <a:lnTo>
                  <a:pt x="25908" y="25908"/>
                </a:lnTo>
                <a:lnTo>
                  <a:pt x="25908" y="13716"/>
                </a:lnTo>
                <a:lnTo>
                  <a:pt x="2540508" y="13716"/>
                </a:lnTo>
                <a:lnTo>
                  <a:pt x="2540508" y="25908"/>
                </a:lnTo>
                <a:close/>
              </a:path>
              <a:path w="2566670" h="2566670">
                <a:moveTo>
                  <a:pt x="2540508" y="2552700"/>
                </a:moveTo>
                <a:lnTo>
                  <a:pt x="2540508" y="13716"/>
                </a:lnTo>
                <a:lnTo>
                  <a:pt x="2552700" y="25908"/>
                </a:lnTo>
                <a:lnTo>
                  <a:pt x="2566416" y="25908"/>
                </a:lnTo>
                <a:lnTo>
                  <a:pt x="2566416" y="2540508"/>
                </a:lnTo>
                <a:lnTo>
                  <a:pt x="2552700" y="2540508"/>
                </a:lnTo>
                <a:lnTo>
                  <a:pt x="2540508" y="2552700"/>
                </a:lnTo>
                <a:close/>
              </a:path>
              <a:path w="2566670" h="2566670">
                <a:moveTo>
                  <a:pt x="2566416" y="25908"/>
                </a:moveTo>
                <a:lnTo>
                  <a:pt x="2552700" y="25908"/>
                </a:lnTo>
                <a:lnTo>
                  <a:pt x="2540508" y="13716"/>
                </a:lnTo>
                <a:lnTo>
                  <a:pt x="2566416" y="13716"/>
                </a:lnTo>
                <a:lnTo>
                  <a:pt x="2566416" y="25908"/>
                </a:lnTo>
                <a:close/>
              </a:path>
              <a:path w="2566670" h="2566670">
                <a:moveTo>
                  <a:pt x="25908" y="2552700"/>
                </a:moveTo>
                <a:lnTo>
                  <a:pt x="13716" y="2540508"/>
                </a:lnTo>
                <a:lnTo>
                  <a:pt x="25908" y="2540508"/>
                </a:lnTo>
                <a:lnTo>
                  <a:pt x="25908" y="2552700"/>
                </a:lnTo>
                <a:close/>
              </a:path>
              <a:path w="2566670" h="2566670">
                <a:moveTo>
                  <a:pt x="2540508" y="2552700"/>
                </a:moveTo>
                <a:lnTo>
                  <a:pt x="25908" y="2552700"/>
                </a:lnTo>
                <a:lnTo>
                  <a:pt x="25908" y="2540508"/>
                </a:lnTo>
                <a:lnTo>
                  <a:pt x="2540508" y="2540508"/>
                </a:lnTo>
                <a:lnTo>
                  <a:pt x="2540508" y="2552700"/>
                </a:lnTo>
                <a:close/>
              </a:path>
              <a:path w="2566670" h="2566670">
                <a:moveTo>
                  <a:pt x="2566416" y="2552700"/>
                </a:moveTo>
                <a:lnTo>
                  <a:pt x="2540508" y="2552700"/>
                </a:lnTo>
                <a:lnTo>
                  <a:pt x="2552700" y="2540508"/>
                </a:lnTo>
                <a:lnTo>
                  <a:pt x="2566416" y="2540508"/>
                </a:lnTo>
                <a:lnTo>
                  <a:pt x="2566416" y="255270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20395" y="4245299"/>
            <a:ext cx="180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Multiprogramming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7636" y="1543812"/>
            <a:ext cx="2566670" cy="2567940"/>
          </a:xfrm>
          <a:custGeom>
            <a:avLst/>
            <a:gdLst/>
            <a:ahLst/>
            <a:cxnLst/>
            <a:rect l="l" t="t" r="r" b="b"/>
            <a:pathLst>
              <a:path w="2566670" h="2567940">
                <a:moveTo>
                  <a:pt x="2560319" y="2567940"/>
                </a:moveTo>
                <a:lnTo>
                  <a:pt x="6096" y="2567940"/>
                </a:lnTo>
                <a:lnTo>
                  <a:pt x="0" y="2561843"/>
                </a:lnTo>
                <a:lnTo>
                  <a:pt x="0" y="6096"/>
                </a:lnTo>
                <a:lnTo>
                  <a:pt x="6096" y="0"/>
                </a:lnTo>
                <a:lnTo>
                  <a:pt x="2560319" y="0"/>
                </a:lnTo>
                <a:lnTo>
                  <a:pt x="2566416" y="6096"/>
                </a:lnTo>
                <a:lnTo>
                  <a:pt x="2566416" y="13716"/>
                </a:lnTo>
                <a:lnTo>
                  <a:pt x="25908" y="13716"/>
                </a:lnTo>
                <a:lnTo>
                  <a:pt x="13716" y="25908"/>
                </a:lnTo>
                <a:lnTo>
                  <a:pt x="25908" y="25908"/>
                </a:lnTo>
                <a:lnTo>
                  <a:pt x="25908" y="2542032"/>
                </a:lnTo>
                <a:lnTo>
                  <a:pt x="13716" y="2542032"/>
                </a:lnTo>
                <a:lnTo>
                  <a:pt x="25908" y="2554224"/>
                </a:lnTo>
                <a:lnTo>
                  <a:pt x="2566416" y="2554224"/>
                </a:lnTo>
                <a:lnTo>
                  <a:pt x="2566416" y="2561843"/>
                </a:lnTo>
                <a:lnTo>
                  <a:pt x="2560319" y="2567940"/>
                </a:lnTo>
                <a:close/>
              </a:path>
              <a:path w="2566670" h="2567940">
                <a:moveTo>
                  <a:pt x="25908" y="25908"/>
                </a:moveTo>
                <a:lnTo>
                  <a:pt x="13716" y="25908"/>
                </a:lnTo>
                <a:lnTo>
                  <a:pt x="25908" y="13716"/>
                </a:lnTo>
                <a:lnTo>
                  <a:pt x="25908" y="25908"/>
                </a:lnTo>
                <a:close/>
              </a:path>
              <a:path w="2566670" h="2567940">
                <a:moveTo>
                  <a:pt x="2540508" y="25908"/>
                </a:moveTo>
                <a:lnTo>
                  <a:pt x="25908" y="25908"/>
                </a:lnTo>
                <a:lnTo>
                  <a:pt x="25908" y="13716"/>
                </a:lnTo>
                <a:lnTo>
                  <a:pt x="2540508" y="13716"/>
                </a:lnTo>
                <a:lnTo>
                  <a:pt x="2540508" y="25908"/>
                </a:lnTo>
                <a:close/>
              </a:path>
              <a:path w="2566670" h="2567940">
                <a:moveTo>
                  <a:pt x="2540508" y="2554224"/>
                </a:moveTo>
                <a:lnTo>
                  <a:pt x="2540508" y="13716"/>
                </a:lnTo>
                <a:lnTo>
                  <a:pt x="2552700" y="25908"/>
                </a:lnTo>
                <a:lnTo>
                  <a:pt x="2566416" y="25908"/>
                </a:lnTo>
                <a:lnTo>
                  <a:pt x="2566416" y="2542032"/>
                </a:lnTo>
                <a:lnTo>
                  <a:pt x="2552700" y="2542032"/>
                </a:lnTo>
                <a:lnTo>
                  <a:pt x="2540508" y="2554224"/>
                </a:lnTo>
                <a:close/>
              </a:path>
              <a:path w="2566670" h="2567940">
                <a:moveTo>
                  <a:pt x="2566416" y="25908"/>
                </a:moveTo>
                <a:lnTo>
                  <a:pt x="2552700" y="25908"/>
                </a:lnTo>
                <a:lnTo>
                  <a:pt x="2540508" y="13716"/>
                </a:lnTo>
                <a:lnTo>
                  <a:pt x="2566416" y="13716"/>
                </a:lnTo>
                <a:lnTo>
                  <a:pt x="2566416" y="25908"/>
                </a:lnTo>
                <a:close/>
              </a:path>
              <a:path w="2566670" h="2567940">
                <a:moveTo>
                  <a:pt x="25908" y="2554224"/>
                </a:moveTo>
                <a:lnTo>
                  <a:pt x="13716" y="2542032"/>
                </a:lnTo>
                <a:lnTo>
                  <a:pt x="25908" y="2542032"/>
                </a:lnTo>
                <a:lnTo>
                  <a:pt x="25908" y="2554224"/>
                </a:lnTo>
                <a:close/>
              </a:path>
              <a:path w="2566670" h="2567940">
                <a:moveTo>
                  <a:pt x="2540508" y="2554224"/>
                </a:moveTo>
                <a:lnTo>
                  <a:pt x="25908" y="2554224"/>
                </a:lnTo>
                <a:lnTo>
                  <a:pt x="25908" y="2542032"/>
                </a:lnTo>
                <a:lnTo>
                  <a:pt x="2540508" y="2542032"/>
                </a:lnTo>
                <a:lnTo>
                  <a:pt x="2540508" y="2554224"/>
                </a:lnTo>
                <a:close/>
              </a:path>
              <a:path w="2566670" h="2567940">
                <a:moveTo>
                  <a:pt x="2566416" y="2554224"/>
                </a:moveTo>
                <a:lnTo>
                  <a:pt x="2540508" y="2554224"/>
                </a:lnTo>
                <a:lnTo>
                  <a:pt x="2552700" y="2542032"/>
                </a:lnTo>
                <a:lnTo>
                  <a:pt x="2566416" y="2542032"/>
                </a:lnTo>
                <a:lnTo>
                  <a:pt x="2566416" y="255422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09237" y="1558586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</a:t>
            </a:r>
            <a:r>
              <a:rPr sz="1800" b="1" spc="5" dirty="0">
                <a:latin typeface="Calibri"/>
                <a:cs typeface="Calibri"/>
              </a:rPr>
              <a:t>ult</a:t>
            </a:r>
            <a:r>
              <a:rPr sz="1800" b="1" spc="-15" dirty="0">
                <a:latin typeface="Calibri"/>
                <a:cs typeface="Calibri"/>
              </a:rPr>
              <a:t>ip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in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97396" y="1543812"/>
            <a:ext cx="2566670" cy="2567940"/>
          </a:xfrm>
          <a:custGeom>
            <a:avLst/>
            <a:gdLst/>
            <a:ahLst/>
            <a:cxnLst/>
            <a:rect l="l" t="t" r="r" b="b"/>
            <a:pathLst>
              <a:path w="2566670" h="2567940">
                <a:moveTo>
                  <a:pt x="2560319" y="2567940"/>
                </a:moveTo>
                <a:lnTo>
                  <a:pt x="6096" y="2567940"/>
                </a:lnTo>
                <a:lnTo>
                  <a:pt x="0" y="2561843"/>
                </a:lnTo>
                <a:lnTo>
                  <a:pt x="0" y="6096"/>
                </a:lnTo>
                <a:lnTo>
                  <a:pt x="6096" y="0"/>
                </a:lnTo>
                <a:lnTo>
                  <a:pt x="2560319" y="0"/>
                </a:lnTo>
                <a:lnTo>
                  <a:pt x="2566416" y="6096"/>
                </a:lnTo>
                <a:lnTo>
                  <a:pt x="2566416" y="13716"/>
                </a:lnTo>
                <a:lnTo>
                  <a:pt x="25908" y="13716"/>
                </a:lnTo>
                <a:lnTo>
                  <a:pt x="13716" y="25908"/>
                </a:lnTo>
                <a:lnTo>
                  <a:pt x="25908" y="25908"/>
                </a:lnTo>
                <a:lnTo>
                  <a:pt x="25908" y="2542032"/>
                </a:lnTo>
                <a:lnTo>
                  <a:pt x="13716" y="2542032"/>
                </a:lnTo>
                <a:lnTo>
                  <a:pt x="25908" y="2554224"/>
                </a:lnTo>
                <a:lnTo>
                  <a:pt x="2566416" y="2554224"/>
                </a:lnTo>
                <a:lnTo>
                  <a:pt x="2566416" y="2561843"/>
                </a:lnTo>
                <a:lnTo>
                  <a:pt x="2560319" y="2567940"/>
                </a:lnTo>
                <a:close/>
              </a:path>
              <a:path w="2566670" h="2567940">
                <a:moveTo>
                  <a:pt x="25908" y="25908"/>
                </a:moveTo>
                <a:lnTo>
                  <a:pt x="13716" y="25908"/>
                </a:lnTo>
                <a:lnTo>
                  <a:pt x="25908" y="13716"/>
                </a:lnTo>
                <a:lnTo>
                  <a:pt x="25908" y="25908"/>
                </a:lnTo>
                <a:close/>
              </a:path>
              <a:path w="2566670" h="2567940">
                <a:moveTo>
                  <a:pt x="2540508" y="25908"/>
                </a:moveTo>
                <a:lnTo>
                  <a:pt x="25908" y="25908"/>
                </a:lnTo>
                <a:lnTo>
                  <a:pt x="25908" y="13716"/>
                </a:lnTo>
                <a:lnTo>
                  <a:pt x="2540508" y="13716"/>
                </a:lnTo>
                <a:lnTo>
                  <a:pt x="2540508" y="25908"/>
                </a:lnTo>
                <a:close/>
              </a:path>
              <a:path w="2566670" h="2567940">
                <a:moveTo>
                  <a:pt x="2540508" y="2554224"/>
                </a:moveTo>
                <a:lnTo>
                  <a:pt x="2540508" y="13716"/>
                </a:lnTo>
                <a:lnTo>
                  <a:pt x="2552700" y="25908"/>
                </a:lnTo>
                <a:lnTo>
                  <a:pt x="2566416" y="25908"/>
                </a:lnTo>
                <a:lnTo>
                  <a:pt x="2566416" y="2542032"/>
                </a:lnTo>
                <a:lnTo>
                  <a:pt x="2552700" y="2542032"/>
                </a:lnTo>
                <a:lnTo>
                  <a:pt x="2540508" y="2554224"/>
                </a:lnTo>
                <a:close/>
              </a:path>
              <a:path w="2566670" h="2567940">
                <a:moveTo>
                  <a:pt x="2566416" y="25908"/>
                </a:moveTo>
                <a:lnTo>
                  <a:pt x="2552700" y="25908"/>
                </a:lnTo>
                <a:lnTo>
                  <a:pt x="2540508" y="13716"/>
                </a:lnTo>
                <a:lnTo>
                  <a:pt x="2566416" y="13716"/>
                </a:lnTo>
                <a:lnTo>
                  <a:pt x="2566416" y="25908"/>
                </a:lnTo>
                <a:close/>
              </a:path>
              <a:path w="2566670" h="2567940">
                <a:moveTo>
                  <a:pt x="25908" y="2554224"/>
                </a:moveTo>
                <a:lnTo>
                  <a:pt x="13716" y="2542032"/>
                </a:lnTo>
                <a:lnTo>
                  <a:pt x="25908" y="2542032"/>
                </a:lnTo>
                <a:lnTo>
                  <a:pt x="25908" y="2554224"/>
                </a:lnTo>
                <a:close/>
              </a:path>
              <a:path w="2566670" h="2567940">
                <a:moveTo>
                  <a:pt x="2540508" y="2554224"/>
                </a:moveTo>
                <a:lnTo>
                  <a:pt x="25908" y="2554224"/>
                </a:lnTo>
                <a:lnTo>
                  <a:pt x="25908" y="2542032"/>
                </a:lnTo>
                <a:lnTo>
                  <a:pt x="2540508" y="2542032"/>
                </a:lnTo>
                <a:lnTo>
                  <a:pt x="2540508" y="2554224"/>
                </a:lnTo>
                <a:close/>
              </a:path>
              <a:path w="2566670" h="2567940">
                <a:moveTo>
                  <a:pt x="2566416" y="2554224"/>
                </a:moveTo>
                <a:lnTo>
                  <a:pt x="2540508" y="2554224"/>
                </a:lnTo>
                <a:lnTo>
                  <a:pt x="2552700" y="2542032"/>
                </a:lnTo>
                <a:lnTo>
                  <a:pt x="2566416" y="2542032"/>
                </a:lnTo>
                <a:lnTo>
                  <a:pt x="2566416" y="255422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270418" y="1558586"/>
            <a:ext cx="121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Multitasking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04488" y="5204460"/>
            <a:ext cx="2272283" cy="14447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0704" y="2010155"/>
            <a:ext cx="2205228" cy="125425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90359" y="1930907"/>
            <a:ext cx="2377439" cy="2107691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78" y="732480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Multiprogramming</a:t>
            </a:r>
            <a:r>
              <a:rPr sz="2400" spc="-75" dirty="0"/>
              <a:t> </a:t>
            </a:r>
            <a:r>
              <a:rPr sz="2400" spc="-15" dirty="0"/>
              <a:t>v/s</a:t>
            </a:r>
            <a:r>
              <a:rPr sz="2400" spc="-25" dirty="0"/>
              <a:t> </a:t>
            </a:r>
            <a:r>
              <a:rPr sz="2400" spc="-5" dirty="0"/>
              <a:t>Multiprocessing</a:t>
            </a:r>
            <a:r>
              <a:rPr sz="2400" spc="-95" dirty="0"/>
              <a:t> </a:t>
            </a:r>
            <a:r>
              <a:rPr sz="2400" spc="-15" dirty="0"/>
              <a:t>v/s</a:t>
            </a:r>
            <a:r>
              <a:rPr sz="2400" spc="-30" dirty="0"/>
              <a:t> </a:t>
            </a:r>
            <a:r>
              <a:rPr sz="2400" spc="-5" dirty="0"/>
              <a:t>Multitasking</a:t>
            </a:r>
            <a:endParaRPr sz="24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53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53795" y="1496567"/>
          <a:ext cx="8763634" cy="3704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635"/>
                <a:gridCol w="2921635"/>
                <a:gridCol w="2920364"/>
              </a:tblGrid>
              <a:tr h="3947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Multiprogramming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Multiprocessing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Multitasking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1906523">
                <a:tc>
                  <a:txBody>
                    <a:bodyPr/>
                    <a:lstStyle/>
                    <a:p>
                      <a:pPr marL="91440" marR="211454">
                        <a:lnSpc>
                          <a:spcPts val="2400"/>
                        </a:lnSpc>
                        <a:spcBef>
                          <a:spcPts val="7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concurrent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residency </a:t>
                      </a:r>
                      <a:r>
                        <a:rPr sz="2000" spc="-44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than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program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2000" spc="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main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memory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called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multiprogramming.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103505">
                        <a:lnSpc>
                          <a:spcPts val="2400"/>
                        </a:lnSpc>
                        <a:spcBef>
                          <a:spcPts val="7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2000" spc="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000" spc="-1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than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processor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per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which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execute </a:t>
                      </a:r>
                      <a:r>
                        <a:rPr sz="2000" spc="-43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several set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instructions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in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parallel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called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multiprocessing.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111760">
                        <a:lnSpc>
                          <a:spcPts val="2400"/>
                        </a:lnSpc>
                        <a:spcBef>
                          <a:spcPts val="7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execution </a:t>
                      </a:r>
                      <a:r>
                        <a:rPr sz="2000" spc="-1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000" spc="-1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than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 task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simultaneously</a:t>
                      </a:r>
                      <a:r>
                        <a:rPr sz="2000" spc="-5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called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multitasking.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2564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processor: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5924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processor: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00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than</a:t>
                      </a:r>
                      <a:r>
                        <a:rPr sz="2000" spc="-1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processor: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marL="91440" marR="3441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One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process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executed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time.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1250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More than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one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process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time.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4267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job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being </a:t>
                      </a:r>
                      <a:r>
                        <a:rPr sz="2000" spc="-43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time.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989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55" dirty="0"/>
              <a:t> </a:t>
            </a:r>
            <a:r>
              <a:rPr spc="-10" dirty="0"/>
              <a:t>Time</a:t>
            </a:r>
            <a:r>
              <a:rPr spc="-90" dirty="0"/>
              <a:t> </a:t>
            </a:r>
            <a:r>
              <a:rPr spc="15" dirty="0"/>
              <a:t>OS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42" y="1436629"/>
            <a:ext cx="8602345" cy="4885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ts val="349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356235" algn="l"/>
                <a:tab pos="735330" algn="l"/>
                <a:tab pos="1910714" algn="l"/>
                <a:tab pos="2305050" algn="l"/>
                <a:tab pos="3053715" algn="l"/>
                <a:tab pos="3536950" algn="l"/>
                <a:tab pos="4072890" algn="l"/>
                <a:tab pos="4861560" algn="l"/>
                <a:tab pos="5749290" algn="l"/>
                <a:tab pos="6111240" algn="l"/>
                <a:tab pos="6487795" algn="l"/>
                <a:tab pos="6878320" algn="l"/>
                <a:tab pos="8288020" algn="l"/>
              </a:tabLst>
            </a:pPr>
            <a:r>
              <a:rPr sz="2800" spc="-5" dirty="0">
                <a:latin typeface="Calibri"/>
                <a:cs typeface="Calibri"/>
              </a:rPr>
              <a:t>A	</a:t>
            </a:r>
            <a:r>
              <a:rPr sz="2800" spc="-120" dirty="0">
                <a:latin typeface="Calibri"/>
                <a:cs typeface="Calibri"/>
              </a:rPr>
              <a:t>s</a:t>
            </a:r>
            <a:r>
              <a:rPr sz="2800" spc="-70" dirty="0">
                <a:latin typeface="Calibri"/>
                <a:cs typeface="Calibri"/>
              </a:rPr>
              <a:t>y</a:t>
            </a:r>
            <a:r>
              <a:rPr sz="2800" spc="-95" dirty="0">
                <a:latin typeface="Calibri"/>
                <a:cs typeface="Calibri"/>
              </a:rPr>
              <a:t>s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qu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  </a:t>
            </a:r>
            <a:r>
              <a:rPr sz="2800" spc="-25" dirty="0">
                <a:latin typeface="Calibri"/>
                <a:cs typeface="Calibri"/>
              </a:rPr>
              <a:t>complete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it’s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work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25" dirty="0">
                <a:latin typeface="Calibri"/>
                <a:cs typeface="Calibri"/>
              </a:rPr>
              <a:t>deliver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it’s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services</a:t>
            </a:r>
            <a:r>
              <a:rPr sz="2800" dirty="0">
                <a:latin typeface="Calibri"/>
                <a:cs typeface="Calibri"/>
              </a:rPr>
              <a:t> 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time.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real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</a:t>
            </a:r>
            <a:r>
              <a:rPr sz="2800" spc="2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defines</a:t>
            </a:r>
            <a:r>
              <a:rPr sz="2800" spc="2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completion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job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within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Calibri"/>
                <a:cs typeface="Calibri"/>
              </a:rPr>
              <a:t>rigid</a:t>
            </a:r>
            <a:r>
              <a:rPr sz="2800" i="1" spc="-5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time</a:t>
            </a:r>
            <a:r>
              <a:rPr sz="2800" i="1" spc="15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constraints</a:t>
            </a:r>
            <a:r>
              <a:rPr sz="2800" i="1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otherwise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job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looses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meaning.</a:t>
            </a:r>
            <a:endParaRPr sz="2800" dirty="0">
              <a:latin typeface="Calibri"/>
              <a:cs typeface="Calibri"/>
            </a:endParaRPr>
          </a:p>
          <a:p>
            <a:pPr marL="355600" marR="19685" indent="-343535">
              <a:lnSpc>
                <a:spcPct val="103899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6235" algn="l"/>
                <a:tab pos="1757680" algn="l"/>
                <a:tab pos="2120265" algn="l"/>
                <a:tab pos="3100070" algn="l"/>
                <a:tab pos="4350385" algn="l"/>
                <a:tab pos="5653405" algn="l"/>
                <a:tab pos="6246495" algn="l"/>
                <a:tab pos="6956425" algn="l"/>
              </a:tabLst>
            </a:pP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1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am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spc="-3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8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o</a:t>
            </a:r>
            <a:r>
              <a:rPr sz="2800" spc="-8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t</a:t>
            </a:r>
            <a:r>
              <a:rPr sz="2800" spc="-114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9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y</a:t>
            </a:r>
            <a:r>
              <a:rPr sz="2800" spc="-95" dirty="0">
                <a:latin typeface="Calibri"/>
                <a:cs typeface="Calibri"/>
              </a:rPr>
              <a:t>s</a:t>
            </a:r>
            <a:r>
              <a:rPr sz="2800" spc="-7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m,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Air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70" dirty="0">
                <a:latin typeface="Calibri"/>
                <a:cs typeface="Calibri"/>
              </a:rPr>
              <a:t>v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t</a:t>
            </a:r>
            <a:r>
              <a:rPr sz="2800" spc="-3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n  </a:t>
            </a:r>
            <a:r>
              <a:rPr sz="2800" spc="-50" dirty="0">
                <a:latin typeface="Calibri"/>
                <a:cs typeface="Calibri"/>
              </a:rPr>
              <a:t>system.</a:t>
            </a:r>
            <a:endParaRPr sz="28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tasks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must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execute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time.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Font typeface="Wingdings"/>
              <a:buChar char=""/>
              <a:tabLst>
                <a:tab pos="354965" algn="l"/>
                <a:tab pos="356235" algn="l"/>
              </a:tabLst>
            </a:pPr>
            <a:r>
              <a:rPr sz="2800" b="1" spc="-10" dirty="0">
                <a:solidFill>
                  <a:srgbClr val="006EBF"/>
                </a:solidFill>
                <a:latin typeface="Calibri"/>
                <a:cs typeface="Calibri"/>
              </a:rPr>
              <a:t>The </a:t>
            </a:r>
            <a:r>
              <a:rPr sz="2800" b="1" spc="-25" dirty="0">
                <a:solidFill>
                  <a:srgbClr val="006EBF"/>
                </a:solidFill>
                <a:latin typeface="Calibri"/>
                <a:cs typeface="Calibri"/>
              </a:rPr>
              <a:t>Real</a:t>
            </a:r>
            <a:r>
              <a:rPr sz="2800" b="1" spc="-15" dirty="0">
                <a:solidFill>
                  <a:srgbClr val="006EBF"/>
                </a:solidFill>
                <a:latin typeface="Calibri"/>
                <a:cs typeface="Calibri"/>
              </a:rPr>
              <a:t> Time</a:t>
            </a:r>
            <a:r>
              <a:rPr sz="2800" b="1" spc="2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EBF"/>
                </a:solidFill>
                <a:latin typeface="Calibri"/>
                <a:cs typeface="Calibri"/>
              </a:rPr>
              <a:t>OS</a:t>
            </a:r>
            <a:r>
              <a:rPr sz="2800" b="1" spc="-1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6EBF"/>
                </a:solidFill>
                <a:latin typeface="Calibri"/>
                <a:cs typeface="Calibri"/>
              </a:rPr>
              <a:t>is</a:t>
            </a:r>
            <a:r>
              <a:rPr sz="2800" b="1" spc="-2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6EBF"/>
                </a:solidFill>
                <a:latin typeface="Calibri"/>
                <a:cs typeface="Calibri"/>
              </a:rPr>
              <a:t>of</a:t>
            </a:r>
            <a:r>
              <a:rPr sz="2800" b="1" spc="-15" dirty="0">
                <a:solidFill>
                  <a:srgbClr val="006EBF"/>
                </a:solidFill>
                <a:latin typeface="Calibri"/>
                <a:cs typeface="Calibri"/>
              </a:rPr>
              <a:t> two</a:t>
            </a:r>
            <a:r>
              <a:rPr sz="2800" b="1" spc="-2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EBF"/>
                </a:solidFill>
                <a:latin typeface="Calibri"/>
                <a:cs typeface="Calibri"/>
              </a:rPr>
              <a:t>types:</a:t>
            </a:r>
            <a:endParaRPr sz="2800" dirty="0">
              <a:latin typeface="Calibri"/>
              <a:cs typeface="Calibri"/>
            </a:endParaRPr>
          </a:p>
          <a:p>
            <a:pPr marL="363855" indent="-35179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64490" algn="l"/>
              </a:tabLst>
            </a:pPr>
            <a:r>
              <a:rPr sz="2800" spc="-20" dirty="0">
                <a:latin typeface="Calibri"/>
                <a:cs typeface="Calibri"/>
              </a:rPr>
              <a:t>Hard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Time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</a:t>
            </a:r>
            <a:endParaRPr sz="2800" dirty="0">
              <a:latin typeface="Calibri"/>
              <a:cs typeface="Calibri"/>
            </a:endParaRPr>
          </a:p>
          <a:p>
            <a:pPr marL="363855" indent="-35179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64490" algn="l"/>
              </a:tabLst>
            </a:pPr>
            <a:r>
              <a:rPr sz="2800" spc="-15" dirty="0">
                <a:latin typeface="Calibri"/>
                <a:cs typeface="Calibri"/>
              </a:rPr>
              <a:t>Soft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989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</a:t>
            </a:r>
            <a:r>
              <a:rPr spc="-55" dirty="0"/>
              <a:t> </a:t>
            </a:r>
            <a:r>
              <a:rPr spc="-10" dirty="0"/>
              <a:t>Time</a:t>
            </a:r>
            <a:r>
              <a:rPr spc="-90" dirty="0"/>
              <a:t> </a:t>
            </a:r>
            <a:r>
              <a:rPr spc="15" dirty="0"/>
              <a:t>OS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68" y="1382650"/>
            <a:ext cx="8546465" cy="517207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b="1" spc="-20" dirty="0">
                <a:solidFill>
                  <a:srgbClr val="006EBF"/>
                </a:solidFill>
                <a:latin typeface="Calibri"/>
                <a:cs typeface="Calibri"/>
              </a:rPr>
              <a:t>Hard</a:t>
            </a:r>
            <a:r>
              <a:rPr sz="2200" b="1" spc="-5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006EBF"/>
                </a:solidFill>
                <a:latin typeface="Calibri"/>
                <a:cs typeface="Calibri"/>
              </a:rPr>
              <a:t>Real</a:t>
            </a:r>
            <a:r>
              <a:rPr sz="2200" b="1" spc="-5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6EBF"/>
                </a:solidFill>
                <a:latin typeface="Calibri"/>
                <a:cs typeface="Calibri"/>
              </a:rPr>
              <a:t>time</a:t>
            </a:r>
            <a:endParaRPr sz="2200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14100"/>
              </a:lnSpc>
              <a:spcBef>
                <a:spcPts val="32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2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ensures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complication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critical</a:t>
            </a:r>
            <a:r>
              <a:rPr sz="2200" spc="2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tasks</a:t>
            </a:r>
            <a:r>
              <a:rPr sz="2200" spc="2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within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well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defined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constraints.</a:t>
            </a:r>
            <a:endParaRPr sz="2200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14100"/>
              </a:lnSpc>
              <a:spcBef>
                <a:spcPts val="49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not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afford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missing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even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single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deadline,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single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miss</a:t>
            </a:r>
            <a:r>
              <a:rPr sz="2200" spc="1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can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lead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critical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failure.</a:t>
            </a:r>
            <a:endParaRPr sz="22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25" dirty="0">
                <a:latin typeface="Calibri"/>
                <a:cs typeface="Calibri"/>
              </a:rPr>
              <a:t>Example: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Flight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controller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system.</a:t>
            </a:r>
            <a:endParaRPr sz="22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5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006EBF"/>
                </a:solidFill>
                <a:latin typeface="Calibri"/>
                <a:cs typeface="Calibri"/>
              </a:rPr>
              <a:t>Soft</a:t>
            </a:r>
            <a:r>
              <a:rPr sz="2200" b="1" spc="-45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006EBF"/>
                </a:solidFill>
                <a:latin typeface="Calibri"/>
                <a:cs typeface="Calibri"/>
              </a:rPr>
              <a:t>Real</a:t>
            </a:r>
            <a:r>
              <a:rPr sz="2200" b="1" spc="-45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6EBF"/>
                </a:solidFill>
                <a:latin typeface="Calibri"/>
                <a:cs typeface="Calibri"/>
              </a:rPr>
              <a:t>Time</a:t>
            </a:r>
            <a:endParaRPr sz="2200" dirty="0">
              <a:latin typeface="Calibri"/>
              <a:cs typeface="Calibri"/>
            </a:endParaRPr>
          </a:p>
          <a:p>
            <a:pPr marL="756285" marR="8890" lvl="1" indent="-287020">
              <a:lnSpc>
                <a:spcPct val="114999"/>
              </a:lnSpc>
              <a:spcBef>
                <a:spcPts val="5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35" dirty="0">
                <a:latin typeface="Calibri"/>
                <a:cs typeface="Calibri"/>
              </a:rPr>
              <a:t>Late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completion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jobs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20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undesirable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but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fatal(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does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leads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any</a:t>
            </a:r>
            <a:r>
              <a:rPr sz="2200" spc="-20" dirty="0">
                <a:latin typeface="Calibri"/>
                <a:cs typeface="Calibri"/>
              </a:rPr>
              <a:t> critical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failure) 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40" dirty="0">
                <a:latin typeface="Calibri"/>
                <a:cs typeface="Calibri"/>
              </a:rPr>
              <a:t>System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performance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degrades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more</a:t>
            </a:r>
            <a:r>
              <a:rPr sz="2200" spc="-5" dirty="0">
                <a:latin typeface="Calibri"/>
                <a:cs typeface="Calibri"/>
              </a:rPr>
              <a:t> &amp;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jobs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miss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deadlines.</a:t>
            </a:r>
            <a:endParaRPr sz="22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25" dirty="0">
                <a:latin typeface="Calibri"/>
                <a:cs typeface="Calibri"/>
              </a:rPr>
              <a:t>Example: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Online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Databases,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DVD player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cannot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process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frame.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6865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Distributed</a:t>
            </a:r>
            <a:r>
              <a:rPr spc="-65" dirty="0"/>
              <a:t> </a:t>
            </a:r>
            <a:r>
              <a:rPr spc="-10" dirty="0"/>
              <a:t>Operating</a:t>
            </a:r>
            <a:r>
              <a:rPr spc="-135" dirty="0"/>
              <a:t> </a:t>
            </a:r>
            <a:r>
              <a:rPr spc="-30" dirty="0"/>
              <a:t>System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239012" y="2264663"/>
            <a:ext cx="7614284" cy="4607560"/>
            <a:chOff x="1239012" y="2264663"/>
            <a:chExt cx="7614284" cy="4607560"/>
          </a:xfrm>
        </p:grpSpPr>
        <p:sp>
          <p:nvSpPr>
            <p:cNvPr id="14" name="object 14"/>
            <p:cNvSpPr/>
            <p:nvPr/>
          </p:nvSpPr>
          <p:spPr>
            <a:xfrm>
              <a:off x="3419855" y="3649980"/>
              <a:ext cx="3200400" cy="1981200"/>
            </a:xfrm>
            <a:custGeom>
              <a:avLst/>
              <a:gdLst/>
              <a:ahLst/>
              <a:cxnLst/>
              <a:rect l="l" t="t" r="r" b="b"/>
              <a:pathLst>
                <a:path w="3200400" h="1981200">
                  <a:moveTo>
                    <a:pt x="1658112" y="1981200"/>
                  </a:moveTo>
                  <a:lnTo>
                    <a:pt x="1540764" y="1981200"/>
                  </a:lnTo>
                  <a:lnTo>
                    <a:pt x="1426464" y="1975104"/>
                  </a:lnTo>
                  <a:lnTo>
                    <a:pt x="1368552" y="1970532"/>
                  </a:lnTo>
                  <a:lnTo>
                    <a:pt x="1257300" y="1958340"/>
                  </a:lnTo>
                  <a:lnTo>
                    <a:pt x="1202436" y="1950720"/>
                  </a:lnTo>
                  <a:lnTo>
                    <a:pt x="1147572" y="1941575"/>
                  </a:lnTo>
                  <a:lnTo>
                    <a:pt x="1094232" y="1930908"/>
                  </a:lnTo>
                  <a:lnTo>
                    <a:pt x="990600" y="1906524"/>
                  </a:lnTo>
                  <a:lnTo>
                    <a:pt x="938783" y="1892808"/>
                  </a:lnTo>
                  <a:lnTo>
                    <a:pt x="890016" y="1877567"/>
                  </a:lnTo>
                  <a:lnTo>
                    <a:pt x="839724" y="1862328"/>
                  </a:lnTo>
                  <a:lnTo>
                    <a:pt x="745235" y="1828800"/>
                  </a:lnTo>
                  <a:lnTo>
                    <a:pt x="699516" y="1808987"/>
                  </a:lnTo>
                  <a:lnTo>
                    <a:pt x="655320" y="1790700"/>
                  </a:lnTo>
                  <a:lnTo>
                    <a:pt x="611124" y="1769363"/>
                  </a:lnTo>
                  <a:lnTo>
                    <a:pt x="568452" y="1748028"/>
                  </a:lnTo>
                  <a:lnTo>
                    <a:pt x="527304" y="1726691"/>
                  </a:lnTo>
                  <a:lnTo>
                    <a:pt x="487679" y="1702308"/>
                  </a:lnTo>
                  <a:lnTo>
                    <a:pt x="449579" y="1679448"/>
                  </a:lnTo>
                  <a:lnTo>
                    <a:pt x="411479" y="1653540"/>
                  </a:lnTo>
                  <a:lnTo>
                    <a:pt x="376428" y="1629155"/>
                  </a:lnTo>
                  <a:lnTo>
                    <a:pt x="341375" y="1603248"/>
                  </a:lnTo>
                  <a:lnTo>
                    <a:pt x="277367" y="1548383"/>
                  </a:lnTo>
                  <a:lnTo>
                    <a:pt x="246887" y="1519428"/>
                  </a:lnTo>
                  <a:lnTo>
                    <a:pt x="217932" y="1490471"/>
                  </a:lnTo>
                  <a:lnTo>
                    <a:pt x="192024" y="1461516"/>
                  </a:lnTo>
                  <a:lnTo>
                    <a:pt x="166116" y="1431036"/>
                  </a:lnTo>
                  <a:lnTo>
                    <a:pt x="141732" y="1399032"/>
                  </a:lnTo>
                  <a:lnTo>
                    <a:pt x="80771" y="1303020"/>
                  </a:lnTo>
                  <a:lnTo>
                    <a:pt x="50291" y="1237487"/>
                  </a:lnTo>
                  <a:lnTo>
                    <a:pt x="25908" y="1168908"/>
                  </a:lnTo>
                  <a:lnTo>
                    <a:pt x="9144" y="1098804"/>
                  </a:lnTo>
                  <a:lnTo>
                    <a:pt x="1524" y="1027175"/>
                  </a:lnTo>
                  <a:lnTo>
                    <a:pt x="0" y="990600"/>
                  </a:lnTo>
                  <a:lnTo>
                    <a:pt x="1524" y="954024"/>
                  </a:lnTo>
                  <a:lnTo>
                    <a:pt x="9144" y="882395"/>
                  </a:lnTo>
                  <a:lnTo>
                    <a:pt x="25908" y="812291"/>
                  </a:lnTo>
                  <a:lnTo>
                    <a:pt x="50291" y="743712"/>
                  </a:lnTo>
                  <a:lnTo>
                    <a:pt x="80771" y="678179"/>
                  </a:lnTo>
                  <a:lnTo>
                    <a:pt x="120395" y="612647"/>
                  </a:lnTo>
                  <a:lnTo>
                    <a:pt x="166116" y="550163"/>
                  </a:lnTo>
                  <a:lnTo>
                    <a:pt x="192024" y="519684"/>
                  </a:lnTo>
                  <a:lnTo>
                    <a:pt x="217932" y="490728"/>
                  </a:lnTo>
                  <a:lnTo>
                    <a:pt x="246887" y="461772"/>
                  </a:lnTo>
                  <a:lnTo>
                    <a:pt x="277367" y="432815"/>
                  </a:lnTo>
                  <a:lnTo>
                    <a:pt x="341375" y="377952"/>
                  </a:lnTo>
                  <a:lnTo>
                    <a:pt x="411479" y="326136"/>
                  </a:lnTo>
                  <a:lnTo>
                    <a:pt x="449579" y="301752"/>
                  </a:lnTo>
                  <a:lnTo>
                    <a:pt x="487679" y="278892"/>
                  </a:lnTo>
                  <a:lnTo>
                    <a:pt x="527304" y="254507"/>
                  </a:lnTo>
                  <a:lnTo>
                    <a:pt x="568452" y="233172"/>
                  </a:lnTo>
                  <a:lnTo>
                    <a:pt x="611124" y="211836"/>
                  </a:lnTo>
                  <a:lnTo>
                    <a:pt x="655320" y="190500"/>
                  </a:lnTo>
                  <a:lnTo>
                    <a:pt x="699516" y="172211"/>
                  </a:lnTo>
                  <a:lnTo>
                    <a:pt x="745235" y="152400"/>
                  </a:lnTo>
                  <a:lnTo>
                    <a:pt x="839724" y="118872"/>
                  </a:lnTo>
                  <a:lnTo>
                    <a:pt x="890016" y="102108"/>
                  </a:lnTo>
                  <a:lnTo>
                    <a:pt x="938783" y="88391"/>
                  </a:lnTo>
                  <a:lnTo>
                    <a:pt x="990600" y="74676"/>
                  </a:lnTo>
                  <a:lnTo>
                    <a:pt x="1094232" y="50292"/>
                  </a:lnTo>
                  <a:lnTo>
                    <a:pt x="1147572" y="39624"/>
                  </a:lnTo>
                  <a:lnTo>
                    <a:pt x="1202436" y="30480"/>
                  </a:lnTo>
                  <a:lnTo>
                    <a:pt x="1312164" y="15240"/>
                  </a:lnTo>
                  <a:lnTo>
                    <a:pt x="1426464" y="6096"/>
                  </a:lnTo>
                  <a:lnTo>
                    <a:pt x="1540764" y="0"/>
                  </a:lnTo>
                  <a:lnTo>
                    <a:pt x="1600200" y="0"/>
                  </a:lnTo>
                  <a:lnTo>
                    <a:pt x="1658112" y="0"/>
                  </a:lnTo>
                  <a:lnTo>
                    <a:pt x="1773936" y="6096"/>
                  </a:lnTo>
                  <a:lnTo>
                    <a:pt x="1888236" y="15240"/>
                  </a:lnTo>
                  <a:lnTo>
                    <a:pt x="1997963" y="30480"/>
                  </a:lnTo>
                  <a:lnTo>
                    <a:pt x="2052827" y="39624"/>
                  </a:lnTo>
                  <a:lnTo>
                    <a:pt x="2106167" y="50292"/>
                  </a:lnTo>
                  <a:lnTo>
                    <a:pt x="2209800" y="74676"/>
                  </a:lnTo>
                  <a:lnTo>
                    <a:pt x="2261616" y="88391"/>
                  </a:lnTo>
                  <a:lnTo>
                    <a:pt x="2310383" y="102108"/>
                  </a:lnTo>
                  <a:lnTo>
                    <a:pt x="2407920" y="135636"/>
                  </a:lnTo>
                  <a:lnTo>
                    <a:pt x="2455164" y="152400"/>
                  </a:lnTo>
                  <a:lnTo>
                    <a:pt x="2500883" y="172211"/>
                  </a:lnTo>
                  <a:lnTo>
                    <a:pt x="2545079" y="190500"/>
                  </a:lnTo>
                  <a:lnTo>
                    <a:pt x="2589275" y="211836"/>
                  </a:lnTo>
                  <a:lnTo>
                    <a:pt x="2671572" y="254507"/>
                  </a:lnTo>
                  <a:lnTo>
                    <a:pt x="2712720" y="278892"/>
                  </a:lnTo>
                  <a:lnTo>
                    <a:pt x="2750820" y="301752"/>
                  </a:lnTo>
                  <a:lnTo>
                    <a:pt x="2787395" y="326136"/>
                  </a:lnTo>
                  <a:lnTo>
                    <a:pt x="2823971" y="352043"/>
                  </a:lnTo>
                  <a:lnTo>
                    <a:pt x="2859024" y="377952"/>
                  </a:lnTo>
                  <a:lnTo>
                    <a:pt x="2923032" y="432815"/>
                  </a:lnTo>
                  <a:lnTo>
                    <a:pt x="2953512" y="461772"/>
                  </a:lnTo>
                  <a:lnTo>
                    <a:pt x="2982467" y="490728"/>
                  </a:lnTo>
                  <a:lnTo>
                    <a:pt x="3008375" y="519684"/>
                  </a:lnTo>
                  <a:lnTo>
                    <a:pt x="3034283" y="550163"/>
                  </a:lnTo>
                  <a:lnTo>
                    <a:pt x="3058667" y="582167"/>
                  </a:lnTo>
                  <a:lnTo>
                    <a:pt x="3118104" y="678179"/>
                  </a:lnTo>
                  <a:lnTo>
                    <a:pt x="3150108" y="743712"/>
                  </a:lnTo>
                  <a:lnTo>
                    <a:pt x="3174491" y="812291"/>
                  </a:lnTo>
                  <a:lnTo>
                    <a:pt x="3191255" y="882395"/>
                  </a:lnTo>
                  <a:lnTo>
                    <a:pt x="3198875" y="954024"/>
                  </a:lnTo>
                  <a:lnTo>
                    <a:pt x="3200400" y="990600"/>
                  </a:lnTo>
                  <a:lnTo>
                    <a:pt x="3198875" y="1027175"/>
                  </a:lnTo>
                  <a:lnTo>
                    <a:pt x="3191255" y="1098804"/>
                  </a:lnTo>
                  <a:lnTo>
                    <a:pt x="3174491" y="1168908"/>
                  </a:lnTo>
                  <a:lnTo>
                    <a:pt x="3150108" y="1237487"/>
                  </a:lnTo>
                  <a:lnTo>
                    <a:pt x="3118104" y="1303020"/>
                  </a:lnTo>
                  <a:lnTo>
                    <a:pt x="3080004" y="1368551"/>
                  </a:lnTo>
                  <a:lnTo>
                    <a:pt x="3034283" y="1431036"/>
                  </a:lnTo>
                  <a:lnTo>
                    <a:pt x="3008375" y="1461516"/>
                  </a:lnTo>
                  <a:lnTo>
                    <a:pt x="2982467" y="1490471"/>
                  </a:lnTo>
                  <a:lnTo>
                    <a:pt x="2953512" y="1519428"/>
                  </a:lnTo>
                  <a:lnTo>
                    <a:pt x="2923032" y="1548383"/>
                  </a:lnTo>
                  <a:lnTo>
                    <a:pt x="2859024" y="1603248"/>
                  </a:lnTo>
                  <a:lnTo>
                    <a:pt x="2823971" y="1629155"/>
                  </a:lnTo>
                  <a:lnTo>
                    <a:pt x="2787395" y="1653540"/>
                  </a:lnTo>
                  <a:lnTo>
                    <a:pt x="2750820" y="1679448"/>
                  </a:lnTo>
                  <a:lnTo>
                    <a:pt x="2712720" y="1702308"/>
                  </a:lnTo>
                  <a:lnTo>
                    <a:pt x="2671572" y="1726691"/>
                  </a:lnTo>
                  <a:lnTo>
                    <a:pt x="2589275" y="1769363"/>
                  </a:lnTo>
                  <a:lnTo>
                    <a:pt x="2545079" y="1790700"/>
                  </a:lnTo>
                  <a:lnTo>
                    <a:pt x="2500883" y="1808987"/>
                  </a:lnTo>
                  <a:lnTo>
                    <a:pt x="2455164" y="1828800"/>
                  </a:lnTo>
                  <a:lnTo>
                    <a:pt x="2407920" y="1845563"/>
                  </a:lnTo>
                  <a:lnTo>
                    <a:pt x="2359152" y="1862328"/>
                  </a:lnTo>
                  <a:lnTo>
                    <a:pt x="2261616" y="1892808"/>
                  </a:lnTo>
                  <a:lnTo>
                    <a:pt x="2209800" y="1906524"/>
                  </a:lnTo>
                  <a:lnTo>
                    <a:pt x="2106167" y="1930908"/>
                  </a:lnTo>
                  <a:lnTo>
                    <a:pt x="2052827" y="1941575"/>
                  </a:lnTo>
                  <a:lnTo>
                    <a:pt x="1997963" y="1950720"/>
                  </a:lnTo>
                  <a:lnTo>
                    <a:pt x="1943100" y="1958340"/>
                  </a:lnTo>
                  <a:lnTo>
                    <a:pt x="1831848" y="1970532"/>
                  </a:lnTo>
                  <a:lnTo>
                    <a:pt x="1773936" y="1975104"/>
                  </a:lnTo>
                  <a:lnTo>
                    <a:pt x="1658112" y="19812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06140" y="3636264"/>
              <a:ext cx="3226435" cy="2006600"/>
            </a:xfrm>
            <a:custGeom>
              <a:avLst/>
              <a:gdLst/>
              <a:ahLst/>
              <a:cxnLst/>
              <a:rect l="l" t="t" r="r" b="b"/>
              <a:pathLst>
                <a:path w="3226434" h="2006600">
                  <a:moveTo>
                    <a:pt x="1903476" y="12700"/>
                  </a:moveTo>
                  <a:lnTo>
                    <a:pt x="1324356" y="12700"/>
                  </a:lnTo>
                  <a:lnTo>
                    <a:pt x="1380743" y="0"/>
                  </a:lnTo>
                  <a:lnTo>
                    <a:pt x="1845563" y="0"/>
                  </a:lnTo>
                  <a:lnTo>
                    <a:pt x="1903476" y="12700"/>
                  </a:lnTo>
                  <a:close/>
                </a:path>
                <a:path w="3226434" h="2006600">
                  <a:moveTo>
                    <a:pt x="1272540" y="1955800"/>
                  </a:moveTo>
                  <a:lnTo>
                    <a:pt x="1104900" y="1955800"/>
                  </a:lnTo>
                  <a:lnTo>
                    <a:pt x="949451" y="1917700"/>
                  </a:lnTo>
                  <a:lnTo>
                    <a:pt x="899159" y="1892300"/>
                  </a:lnTo>
                  <a:lnTo>
                    <a:pt x="754379" y="1854200"/>
                  </a:lnTo>
                  <a:lnTo>
                    <a:pt x="662940" y="1803400"/>
                  </a:lnTo>
                  <a:lnTo>
                    <a:pt x="620267" y="1790700"/>
                  </a:lnTo>
                  <a:lnTo>
                    <a:pt x="534924" y="1739900"/>
                  </a:lnTo>
                  <a:lnTo>
                    <a:pt x="495300" y="1727200"/>
                  </a:lnTo>
                  <a:lnTo>
                    <a:pt x="455675" y="1701800"/>
                  </a:lnTo>
                  <a:lnTo>
                    <a:pt x="382524" y="1651000"/>
                  </a:lnTo>
                  <a:lnTo>
                    <a:pt x="347471" y="1625600"/>
                  </a:lnTo>
                  <a:lnTo>
                    <a:pt x="313943" y="1587500"/>
                  </a:lnTo>
                  <a:lnTo>
                    <a:pt x="281940" y="1562100"/>
                  </a:lnTo>
                  <a:lnTo>
                    <a:pt x="251459" y="1536700"/>
                  </a:lnTo>
                  <a:lnTo>
                    <a:pt x="222503" y="1511300"/>
                  </a:lnTo>
                  <a:lnTo>
                    <a:pt x="195071" y="1473200"/>
                  </a:lnTo>
                  <a:lnTo>
                    <a:pt x="169163" y="1447800"/>
                  </a:lnTo>
                  <a:lnTo>
                    <a:pt x="146303" y="1409700"/>
                  </a:lnTo>
                  <a:lnTo>
                    <a:pt x="123443" y="1384300"/>
                  </a:lnTo>
                  <a:lnTo>
                    <a:pt x="83819" y="1320800"/>
                  </a:lnTo>
                  <a:lnTo>
                    <a:pt x="51816" y="1244600"/>
                  </a:lnTo>
                  <a:lnTo>
                    <a:pt x="27432" y="1181100"/>
                  </a:lnTo>
                  <a:lnTo>
                    <a:pt x="10667" y="1104900"/>
                  </a:lnTo>
                  <a:lnTo>
                    <a:pt x="1524" y="1041400"/>
                  </a:lnTo>
                  <a:lnTo>
                    <a:pt x="0" y="1003300"/>
                  </a:lnTo>
                  <a:lnTo>
                    <a:pt x="4571" y="927100"/>
                  </a:lnTo>
                  <a:lnTo>
                    <a:pt x="16763" y="850900"/>
                  </a:lnTo>
                  <a:lnTo>
                    <a:pt x="38100" y="787400"/>
                  </a:lnTo>
                  <a:lnTo>
                    <a:pt x="67056" y="711200"/>
                  </a:lnTo>
                  <a:lnTo>
                    <a:pt x="102108" y="647700"/>
                  </a:lnTo>
                  <a:lnTo>
                    <a:pt x="144779" y="584200"/>
                  </a:lnTo>
                  <a:lnTo>
                    <a:pt x="169163" y="546100"/>
                  </a:lnTo>
                  <a:lnTo>
                    <a:pt x="195071" y="520700"/>
                  </a:lnTo>
                  <a:lnTo>
                    <a:pt x="222503" y="495300"/>
                  </a:lnTo>
                  <a:lnTo>
                    <a:pt x="251459" y="457200"/>
                  </a:lnTo>
                  <a:lnTo>
                    <a:pt x="281940" y="431800"/>
                  </a:lnTo>
                  <a:lnTo>
                    <a:pt x="313943" y="406400"/>
                  </a:lnTo>
                  <a:lnTo>
                    <a:pt x="347471" y="381000"/>
                  </a:lnTo>
                  <a:lnTo>
                    <a:pt x="382524" y="342900"/>
                  </a:lnTo>
                  <a:lnTo>
                    <a:pt x="419100" y="330200"/>
                  </a:lnTo>
                  <a:lnTo>
                    <a:pt x="455675" y="304800"/>
                  </a:lnTo>
                  <a:lnTo>
                    <a:pt x="534924" y="254000"/>
                  </a:lnTo>
                  <a:lnTo>
                    <a:pt x="576071" y="228600"/>
                  </a:lnTo>
                  <a:lnTo>
                    <a:pt x="618743" y="203200"/>
                  </a:lnTo>
                  <a:lnTo>
                    <a:pt x="662940" y="190500"/>
                  </a:lnTo>
                  <a:lnTo>
                    <a:pt x="754379" y="152400"/>
                  </a:lnTo>
                  <a:lnTo>
                    <a:pt x="801624" y="127000"/>
                  </a:lnTo>
                  <a:lnTo>
                    <a:pt x="999743" y="76200"/>
                  </a:lnTo>
                  <a:lnTo>
                    <a:pt x="1053084" y="50800"/>
                  </a:lnTo>
                  <a:lnTo>
                    <a:pt x="1104900" y="50800"/>
                  </a:lnTo>
                  <a:lnTo>
                    <a:pt x="1267967" y="12700"/>
                  </a:lnTo>
                  <a:lnTo>
                    <a:pt x="1958340" y="12700"/>
                  </a:lnTo>
                  <a:lnTo>
                    <a:pt x="2014727" y="25400"/>
                  </a:lnTo>
                  <a:lnTo>
                    <a:pt x="1383792" y="25400"/>
                  </a:lnTo>
                  <a:lnTo>
                    <a:pt x="1327403" y="38100"/>
                  </a:lnTo>
                  <a:lnTo>
                    <a:pt x="1272540" y="38100"/>
                  </a:lnTo>
                  <a:lnTo>
                    <a:pt x="1110995" y="76200"/>
                  </a:lnTo>
                  <a:lnTo>
                    <a:pt x="1007363" y="88900"/>
                  </a:lnTo>
                  <a:lnTo>
                    <a:pt x="957071" y="114300"/>
                  </a:lnTo>
                  <a:lnTo>
                    <a:pt x="858011" y="139700"/>
                  </a:lnTo>
                  <a:lnTo>
                    <a:pt x="763524" y="177800"/>
                  </a:lnTo>
                  <a:lnTo>
                    <a:pt x="719327" y="190500"/>
                  </a:lnTo>
                  <a:lnTo>
                    <a:pt x="673608" y="215900"/>
                  </a:lnTo>
                  <a:lnTo>
                    <a:pt x="630935" y="228600"/>
                  </a:lnTo>
                  <a:lnTo>
                    <a:pt x="588263" y="254000"/>
                  </a:lnTo>
                  <a:lnTo>
                    <a:pt x="509016" y="292100"/>
                  </a:lnTo>
                  <a:lnTo>
                    <a:pt x="432816" y="342900"/>
                  </a:lnTo>
                  <a:lnTo>
                    <a:pt x="397763" y="368300"/>
                  </a:lnTo>
                  <a:lnTo>
                    <a:pt x="330708" y="419100"/>
                  </a:lnTo>
                  <a:lnTo>
                    <a:pt x="300227" y="444500"/>
                  </a:lnTo>
                  <a:lnTo>
                    <a:pt x="269748" y="482600"/>
                  </a:lnTo>
                  <a:lnTo>
                    <a:pt x="214883" y="533400"/>
                  </a:lnTo>
                  <a:lnTo>
                    <a:pt x="190500" y="571500"/>
                  </a:lnTo>
                  <a:lnTo>
                    <a:pt x="166116" y="596900"/>
                  </a:lnTo>
                  <a:lnTo>
                    <a:pt x="124967" y="660400"/>
                  </a:lnTo>
                  <a:lnTo>
                    <a:pt x="89916" y="723900"/>
                  </a:lnTo>
                  <a:lnTo>
                    <a:pt x="62483" y="787400"/>
                  </a:lnTo>
                  <a:lnTo>
                    <a:pt x="42671" y="850900"/>
                  </a:lnTo>
                  <a:lnTo>
                    <a:pt x="30479" y="927100"/>
                  </a:lnTo>
                  <a:lnTo>
                    <a:pt x="25908" y="1003300"/>
                  </a:lnTo>
                  <a:lnTo>
                    <a:pt x="27432" y="1028700"/>
                  </a:lnTo>
                  <a:lnTo>
                    <a:pt x="35051" y="1104900"/>
                  </a:lnTo>
                  <a:lnTo>
                    <a:pt x="51816" y="1168400"/>
                  </a:lnTo>
                  <a:lnTo>
                    <a:pt x="74675" y="1244600"/>
                  </a:lnTo>
                  <a:lnTo>
                    <a:pt x="106679" y="1308100"/>
                  </a:lnTo>
                  <a:lnTo>
                    <a:pt x="144779" y="1371600"/>
                  </a:lnTo>
                  <a:lnTo>
                    <a:pt x="166116" y="1397000"/>
                  </a:lnTo>
                  <a:lnTo>
                    <a:pt x="188975" y="1435100"/>
                  </a:lnTo>
                  <a:lnTo>
                    <a:pt x="240791" y="1485900"/>
                  </a:lnTo>
                  <a:lnTo>
                    <a:pt x="269748" y="1511300"/>
                  </a:lnTo>
                  <a:lnTo>
                    <a:pt x="298703" y="1549400"/>
                  </a:lnTo>
                  <a:lnTo>
                    <a:pt x="362711" y="1600200"/>
                  </a:lnTo>
                  <a:lnTo>
                    <a:pt x="432816" y="1651000"/>
                  </a:lnTo>
                  <a:lnTo>
                    <a:pt x="469392" y="1676400"/>
                  </a:lnTo>
                  <a:lnTo>
                    <a:pt x="509016" y="1701800"/>
                  </a:lnTo>
                  <a:lnTo>
                    <a:pt x="547116" y="1727200"/>
                  </a:lnTo>
                  <a:lnTo>
                    <a:pt x="588263" y="1739900"/>
                  </a:lnTo>
                  <a:lnTo>
                    <a:pt x="673608" y="1790700"/>
                  </a:lnTo>
                  <a:lnTo>
                    <a:pt x="717803" y="1803400"/>
                  </a:lnTo>
                  <a:lnTo>
                    <a:pt x="763524" y="1828800"/>
                  </a:lnTo>
                  <a:lnTo>
                    <a:pt x="858011" y="1854200"/>
                  </a:lnTo>
                  <a:lnTo>
                    <a:pt x="955548" y="1892300"/>
                  </a:lnTo>
                  <a:lnTo>
                    <a:pt x="1057656" y="1917700"/>
                  </a:lnTo>
                  <a:lnTo>
                    <a:pt x="1164335" y="1930400"/>
                  </a:lnTo>
                  <a:lnTo>
                    <a:pt x="1272540" y="1955800"/>
                  </a:lnTo>
                  <a:close/>
                </a:path>
                <a:path w="3226434" h="2006600">
                  <a:moveTo>
                    <a:pt x="2122931" y="1955800"/>
                  </a:moveTo>
                  <a:lnTo>
                    <a:pt x="1955292" y="1955800"/>
                  </a:lnTo>
                  <a:lnTo>
                    <a:pt x="2010156" y="1943100"/>
                  </a:lnTo>
                  <a:lnTo>
                    <a:pt x="2116836" y="1930400"/>
                  </a:lnTo>
                  <a:lnTo>
                    <a:pt x="2270760" y="1892300"/>
                  </a:lnTo>
                  <a:lnTo>
                    <a:pt x="2321052" y="1866900"/>
                  </a:lnTo>
                  <a:lnTo>
                    <a:pt x="2369820" y="1854200"/>
                  </a:lnTo>
                  <a:lnTo>
                    <a:pt x="2462783" y="1828800"/>
                  </a:lnTo>
                  <a:lnTo>
                    <a:pt x="2508504" y="1803400"/>
                  </a:lnTo>
                  <a:lnTo>
                    <a:pt x="2596895" y="1765300"/>
                  </a:lnTo>
                  <a:lnTo>
                    <a:pt x="2638044" y="1739900"/>
                  </a:lnTo>
                  <a:lnTo>
                    <a:pt x="2679192" y="1727200"/>
                  </a:lnTo>
                  <a:lnTo>
                    <a:pt x="2718815" y="1701800"/>
                  </a:lnTo>
                  <a:lnTo>
                    <a:pt x="2795015" y="1651000"/>
                  </a:lnTo>
                  <a:lnTo>
                    <a:pt x="2830067" y="1625600"/>
                  </a:lnTo>
                  <a:lnTo>
                    <a:pt x="2897124" y="1574800"/>
                  </a:lnTo>
                  <a:lnTo>
                    <a:pt x="2927604" y="1549400"/>
                  </a:lnTo>
                  <a:lnTo>
                    <a:pt x="2958083" y="1511300"/>
                  </a:lnTo>
                  <a:lnTo>
                    <a:pt x="3012947" y="1460500"/>
                  </a:lnTo>
                  <a:lnTo>
                    <a:pt x="3037331" y="1435100"/>
                  </a:lnTo>
                  <a:lnTo>
                    <a:pt x="3061715" y="1397000"/>
                  </a:lnTo>
                  <a:lnTo>
                    <a:pt x="3083052" y="1371600"/>
                  </a:lnTo>
                  <a:lnTo>
                    <a:pt x="3121152" y="1308100"/>
                  </a:lnTo>
                  <a:lnTo>
                    <a:pt x="3151631" y="1244600"/>
                  </a:lnTo>
                  <a:lnTo>
                    <a:pt x="3176015" y="1168400"/>
                  </a:lnTo>
                  <a:lnTo>
                    <a:pt x="3191256" y="1104900"/>
                  </a:lnTo>
                  <a:lnTo>
                    <a:pt x="3200399" y="1028700"/>
                  </a:lnTo>
                  <a:lnTo>
                    <a:pt x="3200399" y="965200"/>
                  </a:lnTo>
                  <a:lnTo>
                    <a:pt x="3192779" y="889000"/>
                  </a:lnTo>
                  <a:lnTo>
                    <a:pt x="3176015" y="825500"/>
                  </a:lnTo>
                  <a:lnTo>
                    <a:pt x="3153156" y="762000"/>
                  </a:lnTo>
                  <a:lnTo>
                    <a:pt x="3121152" y="685800"/>
                  </a:lnTo>
                  <a:lnTo>
                    <a:pt x="3083052" y="622300"/>
                  </a:lnTo>
                  <a:lnTo>
                    <a:pt x="3061715" y="596900"/>
                  </a:lnTo>
                  <a:lnTo>
                    <a:pt x="3012947" y="533400"/>
                  </a:lnTo>
                  <a:lnTo>
                    <a:pt x="2987040" y="508000"/>
                  </a:lnTo>
                  <a:lnTo>
                    <a:pt x="2929127" y="457200"/>
                  </a:lnTo>
                  <a:lnTo>
                    <a:pt x="2865120" y="393700"/>
                  </a:lnTo>
                  <a:lnTo>
                    <a:pt x="2795015" y="342900"/>
                  </a:lnTo>
                  <a:lnTo>
                    <a:pt x="2758440" y="317500"/>
                  </a:lnTo>
                  <a:lnTo>
                    <a:pt x="2639567" y="254000"/>
                  </a:lnTo>
                  <a:lnTo>
                    <a:pt x="2596895" y="228600"/>
                  </a:lnTo>
                  <a:lnTo>
                    <a:pt x="2554224" y="215900"/>
                  </a:lnTo>
                  <a:lnTo>
                    <a:pt x="2510027" y="190500"/>
                  </a:lnTo>
                  <a:lnTo>
                    <a:pt x="2464308" y="177800"/>
                  </a:lnTo>
                  <a:lnTo>
                    <a:pt x="2369820" y="139700"/>
                  </a:lnTo>
                  <a:lnTo>
                    <a:pt x="2270760" y="114300"/>
                  </a:lnTo>
                  <a:lnTo>
                    <a:pt x="2220467" y="88900"/>
                  </a:lnTo>
                  <a:lnTo>
                    <a:pt x="2170176" y="76200"/>
                  </a:lnTo>
                  <a:lnTo>
                    <a:pt x="2116836" y="76200"/>
                  </a:lnTo>
                  <a:lnTo>
                    <a:pt x="1955292" y="38100"/>
                  </a:lnTo>
                  <a:lnTo>
                    <a:pt x="1900427" y="38100"/>
                  </a:lnTo>
                  <a:lnTo>
                    <a:pt x="1844040" y="25400"/>
                  </a:lnTo>
                  <a:lnTo>
                    <a:pt x="2014727" y="25400"/>
                  </a:lnTo>
                  <a:lnTo>
                    <a:pt x="2068067" y="38100"/>
                  </a:lnTo>
                  <a:lnTo>
                    <a:pt x="2174747" y="50800"/>
                  </a:lnTo>
                  <a:lnTo>
                    <a:pt x="2278379" y="88900"/>
                  </a:lnTo>
                  <a:lnTo>
                    <a:pt x="2426208" y="127000"/>
                  </a:lnTo>
                  <a:lnTo>
                    <a:pt x="2473452" y="152400"/>
                  </a:lnTo>
                  <a:lnTo>
                    <a:pt x="2519172" y="165100"/>
                  </a:lnTo>
                  <a:lnTo>
                    <a:pt x="2607563" y="203200"/>
                  </a:lnTo>
                  <a:lnTo>
                    <a:pt x="2692908" y="254000"/>
                  </a:lnTo>
                  <a:lnTo>
                    <a:pt x="2732531" y="279400"/>
                  </a:lnTo>
                  <a:lnTo>
                    <a:pt x="2808731" y="317500"/>
                  </a:lnTo>
                  <a:lnTo>
                    <a:pt x="2845308" y="342900"/>
                  </a:lnTo>
                  <a:lnTo>
                    <a:pt x="2880360" y="381000"/>
                  </a:lnTo>
                  <a:lnTo>
                    <a:pt x="2913888" y="406400"/>
                  </a:lnTo>
                  <a:lnTo>
                    <a:pt x="2945892" y="431800"/>
                  </a:lnTo>
                  <a:lnTo>
                    <a:pt x="2976372" y="457200"/>
                  </a:lnTo>
                  <a:lnTo>
                    <a:pt x="3005327" y="495300"/>
                  </a:lnTo>
                  <a:lnTo>
                    <a:pt x="3032760" y="520700"/>
                  </a:lnTo>
                  <a:lnTo>
                    <a:pt x="3081527" y="584200"/>
                  </a:lnTo>
                  <a:lnTo>
                    <a:pt x="3104388" y="609600"/>
                  </a:lnTo>
                  <a:lnTo>
                    <a:pt x="3144011" y="673100"/>
                  </a:lnTo>
                  <a:lnTo>
                    <a:pt x="3176015" y="749300"/>
                  </a:lnTo>
                  <a:lnTo>
                    <a:pt x="3200399" y="812800"/>
                  </a:lnTo>
                  <a:lnTo>
                    <a:pt x="3217163" y="889000"/>
                  </a:lnTo>
                  <a:lnTo>
                    <a:pt x="3226308" y="965200"/>
                  </a:lnTo>
                  <a:lnTo>
                    <a:pt x="3226308" y="1028700"/>
                  </a:lnTo>
                  <a:lnTo>
                    <a:pt x="3217163" y="1104900"/>
                  </a:lnTo>
                  <a:lnTo>
                    <a:pt x="3200399" y="1181100"/>
                  </a:lnTo>
                  <a:lnTo>
                    <a:pt x="3176015" y="1244600"/>
                  </a:lnTo>
                  <a:lnTo>
                    <a:pt x="3144011" y="1320800"/>
                  </a:lnTo>
                  <a:lnTo>
                    <a:pt x="3104388" y="1384300"/>
                  </a:lnTo>
                  <a:lnTo>
                    <a:pt x="3058667" y="1447800"/>
                  </a:lnTo>
                  <a:lnTo>
                    <a:pt x="3032760" y="1473200"/>
                  </a:lnTo>
                  <a:lnTo>
                    <a:pt x="3005327" y="1511300"/>
                  </a:lnTo>
                  <a:lnTo>
                    <a:pt x="2976372" y="1536700"/>
                  </a:lnTo>
                  <a:lnTo>
                    <a:pt x="2945892" y="1562100"/>
                  </a:lnTo>
                  <a:lnTo>
                    <a:pt x="2913888" y="1587500"/>
                  </a:lnTo>
                  <a:lnTo>
                    <a:pt x="2880360" y="1625600"/>
                  </a:lnTo>
                  <a:lnTo>
                    <a:pt x="2845308" y="1651000"/>
                  </a:lnTo>
                  <a:lnTo>
                    <a:pt x="2772156" y="1701800"/>
                  </a:lnTo>
                  <a:lnTo>
                    <a:pt x="2732531" y="1727200"/>
                  </a:lnTo>
                  <a:lnTo>
                    <a:pt x="2692908" y="1739900"/>
                  </a:lnTo>
                  <a:lnTo>
                    <a:pt x="2651760" y="1765300"/>
                  </a:lnTo>
                  <a:lnTo>
                    <a:pt x="2607563" y="1790700"/>
                  </a:lnTo>
                  <a:lnTo>
                    <a:pt x="2564892" y="1803400"/>
                  </a:lnTo>
                  <a:lnTo>
                    <a:pt x="2473452" y="1854200"/>
                  </a:lnTo>
                  <a:lnTo>
                    <a:pt x="2328672" y="1892300"/>
                  </a:lnTo>
                  <a:lnTo>
                    <a:pt x="2278379" y="1917700"/>
                  </a:lnTo>
                  <a:lnTo>
                    <a:pt x="2122931" y="1955800"/>
                  </a:lnTo>
                  <a:close/>
                </a:path>
                <a:path w="3226434" h="2006600">
                  <a:moveTo>
                    <a:pt x="1958340" y="1981200"/>
                  </a:moveTo>
                  <a:lnTo>
                    <a:pt x="1269492" y="1981200"/>
                  </a:lnTo>
                  <a:lnTo>
                    <a:pt x="1213103" y="1968500"/>
                  </a:lnTo>
                  <a:lnTo>
                    <a:pt x="1159763" y="1955800"/>
                  </a:lnTo>
                  <a:lnTo>
                    <a:pt x="1327403" y="1955800"/>
                  </a:lnTo>
                  <a:lnTo>
                    <a:pt x="1383792" y="1968500"/>
                  </a:lnTo>
                  <a:lnTo>
                    <a:pt x="2014727" y="1968500"/>
                  </a:lnTo>
                  <a:lnTo>
                    <a:pt x="1958340" y="1981200"/>
                  </a:lnTo>
                  <a:close/>
                </a:path>
                <a:path w="3226434" h="2006600">
                  <a:moveTo>
                    <a:pt x="2014727" y="1968500"/>
                  </a:moveTo>
                  <a:lnTo>
                    <a:pt x="1844040" y="1968500"/>
                  </a:lnTo>
                  <a:lnTo>
                    <a:pt x="1900427" y="1955800"/>
                  </a:lnTo>
                  <a:lnTo>
                    <a:pt x="2068067" y="1955800"/>
                  </a:lnTo>
                  <a:lnTo>
                    <a:pt x="2014727" y="1968500"/>
                  </a:lnTo>
                  <a:close/>
                </a:path>
                <a:path w="3226434" h="2006600">
                  <a:moveTo>
                    <a:pt x="1847088" y="1993900"/>
                  </a:moveTo>
                  <a:lnTo>
                    <a:pt x="1382267" y="1993900"/>
                  </a:lnTo>
                  <a:lnTo>
                    <a:pt x="1324356" y="1981200"/>
                  </a:lnTo>
                  <a:lnTo>
                    <a:pt x="1903476" y="1981200"/>
                  </a:lnTo>
                  <a:lnTo>
                    <a:pt x="1847088" y="1993900"/>
                  </a:lnTo>
                  <a:close/>
                </a:path>
                <a:path w="3226434" h="2006600">
                  <a:moveTo>
                    <a:pt x="1673352" y="2006600"/>
                  </a:moveTo>
                  <a:lnTo>
                    <a:pt x="1554479" y="2006600"/>
                  </a:lnTo>
                  <a:lnTo>
                    <a:pt x="1496567" y="1993900"/>
                  </a:lnTo>
                  <a:lnTo>
                    <a:pt x="1731263" y="1993900"/>
                  </a:lnTo>
                  <a:lnTo>
                    <a:pt x="1673352" y="2006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9012" y="2264663"/>
              <a:ext cx="4892040" cy="2845435"/>
            </a:xfrm>
            <a:custGeom>
              <a:avLst/>
              <a:gdLst/>
              <a:ahLst/>
              <a:cxnLst/>
              <a:rect l="l" t="t" r="r" b="b"/>
              <a:pathLst>
                <a:path w="4892040" h="2845435">
                  <a:moveTo>
                    <a:pt x="1854708" y="6096"/>
                  </a:moveTo>
                  <a:lnTo>
                    <a:pt x="1850136" y="0"/>
                  </a:lnTo>
                  <a:lnTo>
                    <a:pt x="1828800" y="0"/>
                  </a:lnTo>
                  <a:lnTo>
                    <a:pt x="1828800" y="25908"/>
                  </a:lnTo>
                  <a:lnTo>
                    <a:pt x="1828800" y="1833372"/>
                  </a:lnTo>
                  <a:lnTo>
                    <a:pt x="25908" y="1833372"/>
                  </a:lnTo>
                  <a:lnTo>
                    <a:pt x="25908" y="25908"/>
                  </a:lnTo>
                  <a:lnTo>
                    <a:pt x="1828800" y="25908"/>
                  </a:lnTo>
                  <a:lnTo>
                    <a:pt x="1828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854708"/>
                  </a:lnTo>
                  <a:lnTo>
                    <a:pt x="6096" y="1859280"/>
                  </a:lnTo>
                  <a:lnTo>
                    <a:pt x="1850136" y="1859280"/>
                  </a:lnTo>
                  <a:lnTo>
                    <a:pt x="1854708" y="1854708"/>
                  </a:lnTo>
                  <a:lnTo>
                    <a:pt x="1854708" y="1847088"/>
                  </a:lnTo>
                  <a:lnTo>
                    <a:pt x="1854708" y="1833372"/>
                  </a:lnTo>
                  <a:lnTo>
                    <a:pt x="1854708" y="25908"/>
                  </a:lnTo>
                  <a:lnTo>
                    <a:pt x="1854708" y="13716"/>
                  </a:lnTo>
                  <a:lnTo>
                    <a:pt x="1854708" y="6096"/>
                  </a:lnTo>
                  <a:close/>
                </a:path>
                <a:path w="4892040" h="2845435">
                  <a:moveTo>
                    <a:pt x="4892040" y="1911108"/>
                  </a:moveTo>
                  <a:lnTo>
                    <a:pt x="4887468" y="1905012"/>
                  </a:lnTo>
                  <a:lnTo>
                    <a:pt x="2642616" y="1905012"/>
                  </a:lnTo>
                  <a:lnTo>
                    <a:pt x="2636520" y="1911108"/>
                  </a:lnTo>
                  <a:lnTo>
                    <a:pt x="2636520" y="2840748"/>
                  </a:lnTo>
                  <a:lnTo>
                    <a:pt x="2642616" y="2845320"/>
                  </a:lnTo>
                  <a:lnTo>
                    <a:pt x="4887468" y="2845320"/>
                  </a:lnTo>
                  <a:lnTo>
                    <a:pt x="4892040" y="2840748"/>
                  </a:lnTo>
                  <a:lnTo>
                    <a:pt x="4892040" y="2833128"/>
                  </a:lnTo>
                  <a:lnTo>
                    <a:pt x="4892040" y="2819412"/>
                  </a:lnTo>
                  <a:lnTo>
                    <a:pt x="4892040" y="1930920"/>
                  </a:lnTo>
                  <a:lnTo>
                    <a:pt x="4892040" y="1918728"/>
                  </a:lnTo>
                  <a:lnTo>
                    <a:pt x="4892040" y="191110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59" y="2607564"/>
              <a:ext cx="551687" cy="3992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51788" y="2538983"/>
              <a:ext cx="628015" cy="509270"/>
            </a:xfrm>
            <a:custGeom>
              <a:avLst/>
              <a:gdLst/>
              <a:ahLst/>
              <a:cxnLst/>
              <a:rect l="l" t="t" r="r" b="b"/>
              <a:pathLst>
                <a:path w="628014" h="509269">
                  <a:moveTo>
                    <a:pt x="626364" y="509016"/>
                  </a:moveTo>
                  <a:lnTo>
                    <a:pt x="3048" y="509016"/>
                  </a:lnTo>
                  <a:lnTo>
                    <a:pt x="0" y="5074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26364" y="0"/>
                  </a:lnTo>
                  <a:lnTo>
                    <a:pt x="627888" y="3048"/>
                  </a:lnTo>
                  <a:lnTo>
                    <a:pt x="62788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99872"/>
                  </a:lnTo>
                  <a:lnTo>
                    <a:pt x="4572" y="499872"/>
                  </a:lnTo>
                  <a:lnTo>
                    <a:pt x="9144" y="504444"/>
                  </a:lnTo>
                  <a:lnTo>
                    <a:pt x="627888" y="504444"/>
                  </a:lnTo>
                  <a:lnTo>
                    <a:pt x="627888" y="507492"/>
                  </a:lnTo>
                  <a:lnTo>
                    <a:pt x="626364" y="509016"/>
                  </a:lnTo>
                  <a:close/>
                </a:path>
                <a:path w="628014" h="50926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628014" h="509269">
                  <a:moveTo>
                    <a:pt x="61874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618744" y="4571"/>
                  </a:lnTo>
                  <a:lnTo>
                    <a:pt x="618744" y="9143"/>
                  </a:lnTo>
                  <a:close/>
                </a:path>
                <a:path w="628014" h="509269">
                  <a:moveTo>
                    <a:pt x="618744" y="504444"/>
                  </a:moveTo>
                  <a:lnTo>
                    <a:pt x="618744" y="4571"/>
                  </a:lnTo>
                  <a:lnTo>
                    <a:pt x="623316" y="9143"/>
                  </a:lnTo>
                  <a:lnTo>
                    <a:pt x="627888" y="9143"/>
                  </a:lnTo>
                  <a:lnTo>
                    <a:pt x="627888" y="499872"/>
                  </a:lnTo>
                  <a:lnTo>
                    <a:pt x="623316" y="499872"/>
                  </a:lnTo>
                  <a:lnTo>
                    <a:pt x="618744" y="504444"/>
                  </a:lnTo>
                  <a:close/>
                </a:path>
                <a:path w="628014" h="509269">
                  <a:moveTo>
                    <a:pt x="627888" y="9143"/>
                  </a:moveTo>
                  <a:lnTo>
                    <a:pt x="623316" y="9143"/>
                  </a:lnTo>
                  <a:lnTo>
                    <a:pt x="618744" y="4571"/>
                  </a:lnTo>
                  <a:lnTo>
                    <a:pt x="627888" y="4571"/>
                  </a:lnTo>
                  <a:lnTo>
                    <a:pt x="627888" y="9143"/>
                  </a:lnTo>
                  <a:close/>
                </a:path>
                <a:path w="628014" h="509269">
                  <a:moveTo>
                    <a:pt x="9144" y="504444"/>
                  </a:moveTo>
                  <a:lnTo>
                    <a:pt x="4572" y="499872"/>
                  </a:lnTo>
                  <a:lnTo>
                    <a:pt x="9144" y="499872"/>
                  </a:lnTo>
                  <a:lnTo>
                    <a:pt x="9144" y="504444"/>
                  </a:lnTo>
                  <a:close/>
                </a:path>
                <a:path w="628014" h="509269">
                  <a:moveTo>
                    <a:pt x="618744" y="504444"/>
                  </a:moveTo>
                  <a:lnTo>
                    <a:pt x="9144" y="504444"/>
                  </a:lnTo>
                  <a:lnTo>
                    <a:pt x="9144" y="499872"/>
                  </a:lnTo>
                  <a:lnTo>
                    <a:pt x="618744" y="499872"/>
                  </a:lnTo>
                  <a:lnTo>
                    <a:pt x="618744" y="504444"/>
                  </a:lnTo>
                  <a:close/>
                </a:path>
                <a:path w="628014" h="509269">
                  <a:moveTo>
                    <a:pt x="627888" y="504444"/>
                  </a:moveTo>
                  <a:lnTo>
                    <a:pt x="618744" y="504444"/>
                  </a:lnTo>
                  <a:lnTo>
                    <a:pt x="623316" y="499872"/>
                  </a:lnTo>
                  <a:lnTo>
                    <a:pt x="627888" y="499872"/>
                  </a:lnTo>
                  <a:lnTo>
                    <a:pt x="627888" y="504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732" y="3194303"/>
              <a:ext cx="717803" cy="6126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036" y="2508503"/>
              <a:ext cx="699515" cy="1371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9012" y="5012435"/>
              <a:ext cx="1854835" cy="1859280"/>
            </a:xfrm>
            <a:custGeom>
              <a:avLst/>
              <a:gdLst/>
              <a:ahLst/>
              <a:cxnLst/>
              <a:rect l="l" t="t" r="r" b="b"/>
              <a:pathLst>
                <a:path w="1854835" h="1859279">
                  <a:moveTo>
                    <a:pt x="1850136" y="1859280"/>
                  </a:moveTo>
                  <a:lnTo>
                    <a:pt x="6096" y="1859280"/>
                  </a:lnTo>
                  <a:lnTo>
                    <a:pt x="0" y="1854708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50136" y="0"/>
                  </a:lnTo>
                  <a:lnTo>
                    <a:pt x="1854708" y="6095"/>
                  </a:lnTo>
                  <a:lnTo>
                    <a:pt x="185470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833372"/>
                  </a:lnTo>
                  <a:lnTo>
                    <a:pt x="13716" y="1833372"/>
                  </a:lnTo>
                  <a:lnTo>
                    <a:pt x="25908" y="1847088"/>
                  </a:lnTo>
                  <a:lnTo>
                    <a:pt x="1854708" y="1847088"/>
                  </a:lnTo>
                  <a:lnTo>
                    <a:pt x="1854708" y="1854708"/>
                  </a:lnTo>
                  <a:lnTo>
                    <a:pt x="1850136" y="1859280"/>
                  </a:lnTo>
                  <a:close/>
                </a:path>
                <a:path w="1854835" h="1859279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1854835" h="1859279">
                  <a:moveTo>
                    <a:pt x="1828800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1828800" y="13716"/>
                  </a:lnTo>
                  <a:lnTo>
                    <a:pt x="1828800" y="25908"/>
                  </a:lnTo>
                  <a:close/>
                </a:path>
                <a:path w="1854835" h="1859279">
                  <a:moveTo>
                    <a:pt x="1828800" y="1847088"/>
                  </a:moveTo>
                  <a:lnTo>
                    <a:pt x="1828800" y="13716"/>
                  </a:lnTo>
                  <a:lnTo>
                    <a:pt x="1842516" y="25908"/>
                  </a:lnTo>
                  <a:lnTo>
                    <a:pt x="1854708" y="25908"/>
                  </a:lnTo>
                  <a:lnTo>
                    <a:pt x="1854708" y="1833372"/>
                  </a:lnTo>
                  <a:lnTo>
                    <a:pt x="1842516" y="1833372"/>
                  </a:lnTo>
                  <a:lnTo>
                    <a:pt x="1828800" y="1847088"/>
                  </a:lnTo>
                  <a:close/>
                </a:path>
                <a:path w="1854835" h="1859279">
                  <a:moveTo>
                    <a:pt x="1854708" y="25908"/>
                  </a:moveTo>
                  <a:lnTo>
                    <a:pt x="1842516" y="25908"/>
                  </a:lnTo>
                  <a:lnTo>
                    <a:pt x="1828800" y="13716"/>
                  </a:lnTo>
                  <a:lnTo>
                    <a:pt x="1854708" y="13716"/>
                  </a:lnTo>
                  <a:lnTo>
                    <a:pt x="1854708" y="25908"/>
                  </a:lnTo>
                  <a:close/>
                </a:path>
                <a:path w="1854835" h="1859279">
                  <a:moveTo>
                    <a:pt x="25908" y="1847088"/>
                  </a:moveTo>
                  <a:lnTo>
                    <a:pt x="13716" y="1833372"/>
                  </a:lnTo>
                  <a:lnTo>
                    <a:pt x="25908" y="1833372"/>
                  </a:lnTo>
                  <a:lnTo>
                    <a:pt x="25908" y="1847088"/>
                  </a:lnTo>
                  <a:close/>
                </a:path>
                <a:path w="1854835" h="1859279">
                  <a:moveTo>
                    <a:pt x="1828800" y="1847088"/>
                  </a:moveTo>
                  <a:lnTo>
                    <a:pt x="25908" y="1847088"/>
                  </a:lnTo>
                  <a:lnTo>
                    <a:pt x="25908" y="1833372"/>
                  </a:lnTo>
                  <a:lnTo>
                    <a:pt x="1828800" y="1833372"/>
                  </a:lnTo>
                  <a:lnTo>
                    <a:pt x="1828800" y="1847088"/>
                  </a:lnTo>
                  <a:close/>
                </a:path>
                <a:path w="1854835" h="1859279">
                  <a:moveTo>
                    <a:pt x="1854708" y="1847088"/>
                  </a:moveTo>
                  <a:lnTo>
                    <a:pt x="1828800" y="1847088"/>
                  </a:lnTo>
                  <a:lnTo>
                    <a:pt x="1842516" y="1833372"/>
                  </a:lnTo>
                  <a:lnTo>
                    <a:pt x="1854708" y="1833372"/>
                  </a:lnTo>
                  <a:lnTo>
                    <a:pt x="1854708" y="18470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59" y="5469635"/>
              <a:ext cx="551687" cy="3992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51788" y="5401055"/>
              <a:ext cx="628015" cy="509270"/>
            </a:xfrm>
            <a:custGeom>
              <a:avLst/>
              <a:gdLst/>
              <a:ahLst/>
              <a:cxnLst/>
              <a:rect l="l" t="t" r="r" b="b"/>
              <a:pathLst>
                <a:path w="628014" h="509270">
                  <a:moveTo>
                    <a:pt x="626364" y="509016"/>
                  </a:moveTo>
                  <a:lnTo>
                    <a:pt x="3048" y="509016"/>
                  </a:lnTo>
                  <a:lnTo>
                    <a:pt x="0" y="5074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26364" y="0"/>
                  </a:lnTo>
                  <a:lnTo>
                    <a:pt x="627888" y="3048"/>
                  </a:lnTo>
                  <a:lnTo>
                    <a:pt x="62788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99872"/>
                  </a:lnTo>
                  <a:lnTo>
                    <a:pt x="4572" y="499872"/>
                  </a:lnTo>
                  <a:lnTo>
                    <a:pt x="9144" y="504444"/>
                  </a:lnTo>
                  <a:lnTo>
                    <a:pt x="627888" y="504444"/>
                  </a:lnTo>
                  <a:lnTo>
                    <a:pt x="627888" y="507492"/>
                  </a:lnTo>
                  <a:lnTo>
                    <a:pt x="626364" y="509016"/>
                  </a:lnTo>
                  <a:close/>
                </a:path>
                <a:path w="628014" h="50927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628014" h="509270">
                  <a:moveTo>
                    <a:pt x="61874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618744" y="4571"/>
                  </a:lnTo>
                  <a:lnTo>
                    <a:pt x="618744" y="9143"/>
                  </a:lnTo>
                  <a:close/>
                </a:path>
                <a:path w="628014" h="509270">
                  <a:moveTo>
                    <a:pt x="618744" y="504444"/>
                  </a:moveTo>
                  <a:lnTo>
                    <a:pt x="618744" y="4571"/>
                  </a:lnTo>
                  <a:lnTo>
                    <a:pt x="623316" y="9143"/>
                  </a:lnTo>
                  <a:lnTo>
                    <a:pt x="627888" y="9143"/>
                  </a:lnTo>
                  <a:lnTo>
                    <a:pt x="627888" y="499872"/>
                  </a:lnTo>
                  <a:lnTo>
                    <a:pt x="623316" y="499872"/>
                  </a:lnTo>
                  <a:lnTo>
                    <a:pt x="618744" y="504444"/>
                  </a:lnTo>
                  <a:close/>
                </a:path>
                <a:path w="628014" h="509270">
                  <a:moveTo>
                    <a:pt x="627888" y="9143"/>
                  </a:moveTo>
                  <a:lnTo>
                    <a:pt x="623316" y="9143"/>
                  </a:lnTo>
                  <a:lnTo>
                    <a:pt x="618744" y="4571"/>
                  </a:lnTo>
                  <a:lnTo>
                    <a:pt x="627888" y="4571"/>
                  </a:lnTo>
                  <a:lnTo>
                    <a:pt x="627888" y="9143"/>
                  </a:lnTo>
                  <a:close/>
                </a:path>
                <a:path w="628014" h="509270">
                  <a:moveTo>
                    <a:pt x="9144" y="504444"/>
                  </a:moveTo>
                  <a:lnTo>
                    <a:pt x="4572" y="499872"/>
                  </a:lnTo>
                  <a:lnTo>
                    <a:pt x="9144" y="499872"/>
                  </a:lnTo>
                  <a:lnTo>
                    <a:pt x="9144" y="504444"/>
                  </a:lnTo>
                  <a:close/>
                </a:path>
                <a:path w="628014" h="509270">
                  <a:moveTo>
                    <a:pt x="618744" y="504444"/>
                  </a:moveTo>
                  <a:lnTo>
                    <a:pt x="9144" y="504444"/>
                  </a:lnTo>
                  <a:lnTo>
                    <a:pt x="9144" y="499872"/>
                  </a:lnTo>
                  <a:lnTo>
                    <a:pt x="618744" y="499872"/>
                  </a:lnTo>
                  <a:lnTo>
                    <a:pt x="618744" y="504444"/>
                  </a:lnTo>
                  <a:close/>
                </a:path>
                <a:path w="628014" h="509270">
                  <a:moveTo>
                    <a:pt x="627888" y="504444"/>
                  </a:moveTo>
                  <a:lnTo>
                    <a:pt x="618744" y="504444"/>
                  </a:lnTo>
                  <a:lnTo>
                    <a:pt x="623316" y="499872"/>
                  </a:lnTo>
                  <a:lnTo>
                    <a:pt x="627888" y="499872"/>
                  </a:lnTo>
                  <a:lnTo>
                    <a:pt x="627888" y="504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036" y="5370576"/>
              <a:ext cx="699515" cy="13715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90588" y="2264663"/>
              <a:ext cx="1854835" cy="1859280"/>
            </a:xfrm>
            <a:custGeom>
              <a:avLst/>
              <a:gdLst/>
              <a:ahLst/>
              <a:cxnLst/>
              <a:rect l="l" t="t" r="r" b="b"/>
              <a:pathLst>
                <a:path w="1854834" h="1859279">
                  <a:moveTo>
                    <a:pt x="1850136" y="1859280"/>
                  </a:moveTo>
                  <a:lnTo>
                    <a:pt x="6096" y="1859280"/>
                  </a:lnTo>
                  <a:lnTo>
                    <a:pt x="0" y="1854708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50136" y="0"/>
                  </a:lnTo>
                  <a:lnTo>
                    <a:pt x="1854708" y="6095"/>
                  </a:lnTo>
                  <a:lnTo>
                    <a:pt x="185470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833372"/>
                  </a:lnTo>
                  <a:lnTo>
                    <a:pt x="13716" y="1833372"/>
                  </a:lnTo>
                  <a:lnTo>
                    <a:pt x="25908" y="1847088"/>
                  </a:lnTo>
                  <a:lnTo>
                    <a:pt x="1854708" y="1847088"/>
                  </a:lnTo>
                  <a:lnTo>
                    <a:pt x="1854708" y="1854708"/>
                  </a:lnTo>
                  <a:lnTo>
                    <a:pt x="1850136" y="1859280"/>
                  </a:lnTo>
                  <a:close/>
                </a:path>
                <a:path w="1854834" h="1859279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1854834" h="1859279">
                  <a:moveTo>
                    <a:pt x="1828800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1828800" y="13716"/>
                  </a:lnTo>
                  <a:lnTo>
                    <a:pt x="1828800" y="25908"/>
                  </a:lnTo>
                  <a:close/>
                </a:path>
                <a:path w="1854834" h="1859279">
                  <a:moveTo>
                    <a:pt x="1828800" y="1847088"/>
                  </a:moveTo>
                  <a:lnTo>
                    <a:pt x="1828800" y="13716"/>
                  </a:lnTo>
                  <a:lnTo>
                    <a:pt x="1842516" y="25908"/>
                  </a:lnTo>
                  <a:lnTo>
                    <a:pt x="1854708" y="25908"/>
                  </a:lnTo>
                  <a:lnTo>
                    <a:pt x="1854708" y="1833372"/>
                  </a:lnTo>
                  <a:lnTo>
                    <a:pt x="1842516" y="1833372"/>
                  </a:lnTo>
                  <a:lnTo>
                    <a:pt x="1828800" y="1847088"/>
                  </a:lnTo>
                  <a:close/>
                </a:path>
                <a:path w="1854834" h="1859279">
                  <a:moveTo>
                    <a:pt x="1854708" y="25908"/>
                  </a:moveTo>
                  <a:lnTo>
                    <a:pt x="1842516" y="25908"/>
                  </a:lnTo>
                  <a:lnTo>
                    <a:pt x="1828800" y="13716"/>
                  </a:lnTo>
                  <a:lnTo>
                    <a:pt x="1854708" y="13716"/>
                  </a:lnTo>
                  <a:lnTo>
                    <a:pt x="1854708" y="25908"/>
                  </a:lnTo>
                  <a:close/>
                </a:path>
                <a:path w="1854834" h="1859279">
                  <a:moveTo>
                    <a:pt x="25908" y="1847088"/>
                  </a:moveTo>
                  <a:lnTo>
                    <a:pt x="13716" y="1833372"/>
                  </a:lnTo>
                  <a:lnTo>
                    <a:pt x="25908" y="1833372"/>
                  </a:lnTo>
                  <a:lnTo>
                    <a:pt x="25908" y="1847088"/>
                  </a:lnTo>
                  <a:close/>
                </a:path>
                <a:path w="1854834" h="1859279">
                  <a:moveTo>
                    <a:pt x="1828800" y="1847088"/>
                  </a:moveTo>
                  <a:lnTo>
                    <a:pt x="25908" y="1847088"/>
                  </a:lnTo>
                  <a:lnTo>
                    <a:pt x="25908" y="1833372"/>
                  </a:lnTo>
                  <a:lnTo>
                    <a:pt x="1828800" y="1833372"/>
                  </a:lnTo>
                  <a:lnTo>
                    <a:pt x="1828800" y="1847088"/>
                  </a:lnTo>
                  <a:close/>
                </a:path>
                <a:path w="1854834" h="1859279">
                  <a:moveTo>
                    <a:pt x="1854708" y="1847088"/>
                  </a:moveTo>
                  <a:lnTo>
                    <a:pt x="1828800" y="1847088"/>
                  </a:lnTo>
                  <a:lnTo>
                    <a:pt x="1842516" y="1833372"/>
                  </a:lnTo>
                  <a:lnTo>
                    <a:pt x="1854708" y="1833372"/>
                  </a:lnTo>
                  <a:lnTo>
                    <a:pt x="1854708" y="18470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6036" y="2613660"/>
              <a:ext cx="551687" cy="3992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03363" y="2545080"/>
              <a:ext cx="628015" cy="509270"/>
            </a:xfrm>
            <a:custGeom>
              <a:avLst/>
              <a:gdLst/>
              <a:ahLst/>
              <a:cxnLst/>
              <a:rect l="l" t="t" r="r" b="b"/>
              <a:pathLst>
                <a:path w="628015" h="509269">
                  <a:moveTo>
                    <a:pt x="626364" y="509016"/>
                  </a:moveTo>
                  <a:lnTo>
                    <a:pt x="3048" y="509016"/>
                  </a:lnTo>
                  <a:lnTo>
                    <a:pt x="0" y="5074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26364" y="0"/>
                  </a:lnTo>
                  <a:lnTo>
                    <a:pt x="627888" y="3048"/>
                  </a:lnTo>
                  <a:lnTo>
                    <a:pt x="62788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99872"/>
                  </a:lnTo>
                  <a:lnTo>
                    <a:pt x="4572" y="499872"/>
                  </a:lnTo>
                  <a:lnTo>
                    <a:pt x="9144" y="504444"/>
                  </a:lnTo>
                  <a:lnTo>
                    <a:pt x="627888" y="504444"/>
                  </a:lnTo>
                  <a:lnTo>
                    <a:pt x="627888" y="507492"/>
                  </a:lnTo>
                  <a:lnTo>
                    <a:pt x="626364" y="509016"/>
                  </a:lnTo>
                  <a:close/>
                </a:path>
                <a:path w="628015" h="50926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628015" h="509269">
                  <a:moveTo>
                    <a:pt x="61874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618744" y="4571"/>
                  </a:lnTo>
                  <a:lnTo>
                    <a:pt x="618744" y="9143"/>
                  </a:lnTo>
                  <a:close/>
                </a:path>
                <a:path w="628015" h="509269">
                  <a:moveTo>
                    <a:pt x="618744" y="504444"/>
                  </a:moveTo>
                  <a:lnTo>
                    <a:pt x="618744" y="4571"/>
                  </a:lnTo>
                  <a:lnTo>
                    <a:pt x="623316" y="9143"/>
                  </a:lnTo>
                  <a:lnTo>
                    <a:pt x="627888" y="9143"/>
                  </a:lnTo>
                  <a:lnTo>
                    <a:pt x="627888" y="499872"/>
                  </a:lnTo>
                  <a:lnTo>
                    <a:pt x="623316" y="499872"/>
                  </a:lnTo>
                  <a:lnTo>
                    <a:pt x="618744" y="504444"/>
                  </a:lnTo>
                  <a:close/>
                </a:path>
                <a:path w="628015" h="509269">
                  <a:moveTo>
                    <a:pt x="627888" y="9143"/>
                  </a:moveTo>
                  <a:lnTo>
                    <a:pt x="623316" y="9143"/>
                  </a:lnTo>
                  <a:lnTo>
                    <a:pt x="618744" y="4571"/>
                  </a:lnTo>
                  <a:lnTo>
                    <a:pt x="627888" y="4571"/>
                  </a:lnTo>
                  <a:lnTo>
                    <a:pt x="627888" y="9143"/>
                  </a:lnTo>
                  <a:close/>
                </a:path>
                <a:path w="628015" h="509269">
                  <a:moveTo>
                    <a:pt x="9144" y="504444"/>
                  </a:moveTo>
                  <a:lnTo>
                    <a:pt x="4572" y="499872"/>
                  </a:lnTo>
                  <a:lnTo>
                    <a:pt x="9144" y="499872"/>
                  </a:lnTo>
                  <a:lnTo>
                    <a:pt x="9144" y="504444"/>
                  </a:lnTo>
                  <a:close/>
                </a:path>
                <a:path w="628015" h="509269">
                  <a:moveTo>
                    <a:pt x="618744" y="504444"/>
                  </a:moveTo>
                  <a:lnTo>
                    <a:pt x="9144" y="504444"/>
                  </a:lnTo>
                  <a:lnTo>
                    <a:pt x="9144" y="499872"/>
                  </a:lnTo>
                  <a:lnTo>
                    <a:pt x="618744" y="499872"/>
                  </a:lnTo>
                  <a:lnTo>
                    <a:pt x="618744" y="504444"/>
                  </a:lnTo>
                  <a:close/>
                </a:path>
                <a:path w="628015" h="509269">
                  <a:moveTo>
                    <a:pt x="627888" y="504444"/>
                  </a:moveTo>
                  <a:lnTo>
                    <a:pt x="618744" y="504444"/>
                  </a:lnTo>
                  <a:lnTo>
                    <a:pt x="623316" y="499872"/>
                  </a:lnTo>
                  <a:lnTo>
                    <a:pt x="627888" y="499872"/>
                  </a:lnTo>
                  <a:lnTo>
                    <a:pt x="627888" y="504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4612" y="2514600"/>
              <a:ext cx="699516" cy="1371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98208" y="5012435"/>
              <a:ext cx="1854835" cy="1859280"/>
            </a:xfrm>
            <a:custGeom>
              <a:avLst/>
              <a:gdLst/>
              <a:ahLst/>
              <a:cxnLst/>
              <a:rect l="l" t="t" r="r" b="b"/>
              <a:pathLst>
                <a:path w="1854834" h="1859279">
                  <a:moveTo>
                    <a:pt x="1850136" y="1859280"/>
                  </a:moveTo>
                  <a:lnTo>
                    <a:pt x="6096" y="1859280"/>
                  </a:lnTo>
                  <a:lnTo>
                    <a:pt x="0" y="1854708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50136" y="0"/>
                  </a:lnTo>
                  <a:lnTo>
                    <a:pt x="1854708" y="6095"/>
                  </a:lnTo>
                  <a:lnTo>
                    <a:pt x="185470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833372"/>
                  </a:lnTo>
                  <a:lnTo>
                    <a:pt x="13716" y="1833372"/>
                  </a:lnTo>
                  <a:lnTo>
                    <a:pt x="25908" y="1847088"/>
                  </a:lnTo>
                  <a:lnTo>
                    <a:pt x="1854708" y="1847088"/>
                  </a:lnTo>
                  <a:lnTo>
                    <a:pt x="1854708" y="1854708"/>
                  </a:lnTo>
                  <a:lnTo>
                    <a:pt x="1850136" y="1859280"/>
                  </a:lnTo>
                  <a:close/>
                </a:path>
                <a:path w="1854834" h="1859279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1854834" h="1859279">
                  <a:moveTo>
                    <a:pt x="1828800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1828800" y="13716"/>
                  </a:lnTo>
                  <a:lnTo>
                    <a:pt x="1828800" y="25908"/>
                  </a:lnTo>
                  <a:close/>
                </a:path>
                <a:path w="1854834" h="1859279">
                  <a:moveTo>
                    <a:pt x="1828800" y="1847088"/>
                  </a:moveTo>
                  <a:lnTo>
                    <a:pt x="1828800" y="13716"/>
                  </a:lnTo>
                  <a:lnTo>
                    <a:pt x="1842516" y="25908"/>
                  </a:lnTo>
                  <a:lnTo>
                    <a:pt x="1854708" y="25908"/>
                  </a:lnTo>
                  <a:lnTo>
                    <a:pt x="1854708" y="1833372"/>
                  </a:lnTo>
                  <a:lnTo>
                    <a:pt x="1842516" y="1833372"/>
                  </a:lnTo>
                  <a:lnTo>
                    <a:pt x="1828800" y="1847088"/>
                  </a:lnTo>
                  <a:close/>
                </a:path>
                <a:path w="1854834" h="1859279">
                  <a:moveTo>
                    <a:pt x="1854708" y="25908"/>
                  </a:moveTo>
                  <a:lnTo>
                    <a:pt x="1842516" y="25908"/>
                  </a:lnTo>
                  <a:lnTo>
                    <a:pt x="1828800" y="13716"/>
                  </a:lnTo>
                  <a:lnTo>
                    <a:pt x="1854708" y="13716"/>
                  </a:lnTo>
                  <a:lnTo>
                    <a:pt x="1854708" y="25908"/>
                  </a:lnTo>
                  <a:close/>
                </a:path>
                <a:path w="1854834" h="1859279">
                  <a:moveTo>
                    <a:pt x="25908" y="1847088"/>
                  </a:moveTo>
                  <a:lnTo>
                    <a:pt x="13716" y="1833372"/>
                  </a:lnTo>
                  <a:lnTo>
                    <a:pt x="25908" y="1833372"/>
                  </a:lnTo>
                  <a:lnTo>
                    <a:pt x="25908" y="1847088"/>
                  </a:lnTo>
                  <a:close/>
                </a:path>
                <a:path w="1854834" h="1859279">
                  <a:moveTo>
                    <a:pt x="1828800" y="1847088"/>
                  </a:moveTo>
                  <a:lnTo>
                    <a:pt x="25908" y="1847088"/>
                  </a:lnTo>
                  <a:lnTo>
                    <a:pt x="25908" y="1833372"/>
                  </a:lnTo>
                  <a:lnTo>
                    <a:pt x="1828800" y="1833372"/>
                  </a:lnTo>
                  <a:lnTo>
                    <a:pt x="1828800" y="1847088"/>
                  </a:lnTo>
                  <a:close/>
                </a:path>
                <a:path w="1854834" h="1859279">
                  <a:moveTo>
                    <a:pt x="1854708" y="1847088"/>
                  </a:moveTo>
                  <a:lnTo>
                    <a:pt x="1828800" y="1847088"/>
                  </a:lnTo>
                  <a:lnTo>
                    <a:pt x="1842516" y="1833372"/>
                  </a:lnTo>
                  <a:lnTo>
                    <a:pt x="1854708" y="1833372"/>
                  </a:lnTo>
                  <a:lnTo>
                    <a:pt x="1854708" y="18470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3655" y="5469635"/>
              <a:ext cx="551687" cy="3992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10984" y="5401055"/>
              <a:ext cx="628015" cy="509270"/>
            </a:xfrm>
            <a:custGeom>
              <a:avLst/>
              <a:gdLst/>
              <a:ahLst/>
              <a:cxnLst/>
              <a:rect l="l" t="t" r="r" b="b"/>
              <a:pathLst>
                <a:path w="628015" h="509270">
                  <a:moveTo>
                    <a:pt x="626364" y="509016"/>
                  </a:moveTo>
                  <a:lnTo>
                    <a:pt x="3048" y="509016"/>
                  </a:lnTo>
                  <a:lnTo>
                    <a:pt x="0" y="5074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26364" y="0"/>
                  </a:lnTo>
                  <a:lnTo>
                    <a:pt x="627888" y="3048"/>
                  </a:lnTo>
                  <a:lnTo>
                    <a:pt x="62788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99872"/>
                  </a:lnTo>
                  <a:lnTo>
                    <a:pt x="4572" y="499872"/>
                  </a:lnTo>
                  <a:lnTo>
                    <a:pt x="9144" y="504444"/>
                  </a:lnTo>
                  <a:lnTo>
                    <a:pt x="627888" y="504444"/>
                  </a:lnTo>
                  <a:lnTo>
                    <a:pt x="627888" y="507492"/>
                  </a:lnTo>
                  <a:lnTo>
                    <a:pt x="626364" y="509016"/>
                  </a:lnTo>
                  <a:close/>
                </a:path>
                <a:path w="628015" h="50927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628015" h="509270">
                  <a:moveTo>
                    <a:pt x="61874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618744" y="4571"/>
                  </a:lnTo>
                  <a:lnTo>
                    <a:pt x="618744" y="9143"/>
                  </a:lnTo>
                  <a:close/>
                </a:path>
                <a:path w="628015" h="509270">
                  <a:moveTo>
                    <a:pt x="618744" y="504444"/>
                  </a:moveTo>
                  <a:lnTo>
                    <a:pt x="618744" y="4571"/>
                  </a:lnTo>
                  <a:lnTo>
                    <a:pt x="623316" y="9143"/>
                  </a:lnTo>
                  <a:lnTo>
                    <a:pt x="627888" y="9143"/>
                  </a:lnTo>
                  <a:lnTo>
                    <a:pt x="627888" y="499872"/>
                  </a:lnTo>
                  <a:lnTo>
                    <a:pt x="623316" y="499872"/>
                  </a:lnTo>
                  <a:lnTo>
                    <a:pt x="618744" y="504444"/>
                  </a:lnTo>
                  <a:close/>
                </a:path>
                <a:path w="628015" h="509270">
                  <a:moveTo>
                    <a:pt x="627888" y="9143"/>
                  </a:moveTo>
                  <a:lnTo>
                    <a:pt x="623316" y="9143"/>
                  </a:lnTo>
                  <a:lnTo>
                    <a:pt x="618744" y="4571"/>
                  </a:lnTo>
                  <a:lnTo>
                    <a:pt x="627888" y="4571"/>
                  </a:lnTo>
                  <a:lnTo>
                    <a:pt x="627888" y="9143"/>
                  </a:lnTo>
                  <a:close/>
                </a:path>
                <a:path w="628015" h="509270">
                  <a:moveTo>
                    <a:pt x="9144" y="504444"/>
                  </a:moveTo>
                  <a:lnTo>
                    <a:pt x="4572" y="499872"/>
                  </a:lnTo>
                  <a:lnTo>
                    <a:pt x="9144" y="499872"/>
                  </a:lnTo>
                  <a:lnTo>
                    <a:pt x="9144" y="504444"/>
                  </a:lnTo>
                  <a:close/>
                </a:path>
                <a:path w="628015" h="509270">
                  <a:moveTo>
                    <a:pt x="618744" y="504444"/>
                  </a:moveTo>
                  <a:lnTo>
                    <a:pt x="9144" y="504444"/>
                  </a:lnTo>
                  <a:lnTo>
                    <a:pt x="9144" y="499872"/>
                  </a:lnTo>
                  <a:lnTo>
                    <a:pt x="618744" y="499872"/>
                  </a:lnTo>
                  <a:lnTo>
                    <a:pt x="618744" y="504444"/>
                  </a:lnTo>
                  <a:close/>
                </a:path>
                <a:path w="628015" h="509270">
                  <a:moveTo>
                    <a:pt x="627888" y="504444"/>
                  </a:moveTo>
                  <a:lnTo>
                    <a:pt x="618744" y="504444"/>
                  </a:lnTo>
                  <a:lnTo>
                    <a:pt x="623316" y="499872"/>
                  </a:lnTo>
                  <a:lnTo>
                    <a:pt x="627888" y="499872"/>
                  </a:lnTo>
                  <a:lnTo>
                    <a:pt x="627888" y="504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3928" y="6056376"/>
              <a:ext cx="717803" cy="6126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2231" y="5370576"/>
              <a:ext cx="699516" cy="13715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889247" y="4183379"/>
            <a:ext cx="2230120" cy="914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667385" marR="294640" indent="-374015">
              <a:lnSpc>
                <a:spcPct val="100000"/>
              </a:lnSpc>
              <a:spcBef>
                <a:spcPts val="94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80003" y="2345435"/>
            <a:ext cx="3931920" cy="3787140"/>
            <a:chOff x="3080003" y="2345435"/>
            <a:chExt cx="3931920" cy="3787140"/>
          </a:xfrm>
        </p:grpSpPr>
        <p:sp>
          <p:nvSpPr>
            <p:cNvPr id="36" name="object 36"/>
            <p:cNvSpPr/>
            <p:nvPr/>
          </p:nvSpPr>
          <p:spPr>
            <a:xfrm>
              <a:off x="3081528" y="3159251"/>
              <a:ext cx="3919854" cy="2973705"/>
            </a:xfrm>
            <a:custGeom>
              <a:avLst/>
              <a:gdLst/>
              <a:ahLst/>
              <a:cxnLst/>
              <a:rect l="l" t="t" r="r" b="b"/>
              <a:pathLst>
                <a:path w="3919854" h="2973704">
                  <a:moveTo>
                    <a:pt x="806196" y="781824"/>
                  </a:moveTo>
                  <a:lnTo>
                    <a:pt x="749808" y="630948"/>
                  </a:lnTo>
                  <a:lnTo>
                    <a:pt x="710184" y="673620"/>
                  </a:lnTo>
                  <a:lnTo>
                    <a:pt x="115824" y="123456"/>
                  </a:lnTo>
                  <a:lnTo>
                    <a:pt x="124968" y="114312"/>
                  </a:lnTo>
                  <a:lnTo>
                    <a:pt x="155448" y="82308"/>
                  </a:lnTo>
                  <a:lnTo>
                    <a:pt x="0" y="36588"/>
                  </a:lnTo>
                  <a:lnTo>
                    <a:pt x="57912" y="187464"/>
                  </a:lnTo>
                  <a:lnTo>
                    <a:pt x="96012" y="144792"/>
                  </a:lnTo>
                  <a:lnTo>
                    <a:pt x="690372" y="693432"/>
                  </a:lnTo>
                  <a:lnTo>
                    <a:pt x="650748" y="736104"/>
                  </a:lnTo>
                  <a:lnTo>
                    <a:pt x="806196" y="781824"/>
                  </a:lnTo>
                  <a:close/>
                </a:path>
                <a:path w="3919854" h="2973704">
                  <a:moveTo>
                    <a:pt x="807720" y="2182368"/>
                  </a:moveTo>
                  <a:lnTo>
                    <a:pt x="653796" y="2232660"/>
                  </a:lnTo>
                  <a:lnTo>
                    <a:pt x="693420" y="2273808"/>
                  </a:lnTo>
                  <a:lnTo>
                    <a:pt x="94488" y="2862072"/>
                  </a:lnTo>
                  <a:lnTo>
                    <a:pt x="53340" y="2820924"/>
                  </a:lnTo>
                  <a:lnTo>
                    <a:pt x="1524" y="2973324"/>
                  </a:lnTo>
                  <a:lnTo>
                    <a:pt x="155448" y="2924556"/>
                  </a:lnTo>
                  <a:lnTo>
                    <a:pt x="124968" y="2892552"/>
                  </a:lnTo>
                  <a:lnTo>
                    <a:pt x="114300" y="2881884"/>
                  </a:lnTo>
                  <a:lnTo>
                    <a:pt x="714756" y="2293620"/>
                  </a:lnTo>
                  <a:lnTo>
                    <a:pt x="754380" y="2334768"/>
                  </a:lnTo>
                  <a:lnTo>
                    <a:pt x="778764" y="2263140"/>
                  </a:lnTo>
                  <a:lnTo>
                    <a:pt x="807720" y="2182368"/>
                  </a:lnTo>
                  <a:close/>
                </a:path>
                <a:path w="3919854" h="2973704">
                  <a:moveTo>
                    <a:pt x="3919715" y="2929140"/>
                  </a:moveTo>
                  <a:lnTo>
                    <a:pt x="3887711" y="2859036"/>
                  </a:lnTo>
                  <a:lnTo>
                    <a:pt x="3852659" y="2782836"/>
                  </a:lnTo>
                  <a:lnTo>
                    <a:pt x="3816083" y="2827032"/>
                  </a:lnTo>
                  <a:lnTo>
                    <a:pt x="3159239" y="2292108"/>
                  </a:lnTo>
                  <a:lnTo>
                    <a:pt x="3166859" y="2282964"/>
                  </a:lnTo>
                  <a:lnTo>
                    <a:pt x="3195815" y="2246388"/>
                  </a:lnTo>
                  <a:lnTo>
                    <a:pt x="3037319" y="2211336"/>
                  </a:lnTo>
                  <a:lnTo>
                    <a:pt x="3104375" y="2359164"/>
                  </a:lnTo>
                  <a:lnTo>
                    <a:pt x="3140951" y="2313444"/>
                  </a:lnTo>
                  <a:lnTo>
                    <a:pt x="3797795" y="2849892"/>
                  </a:lnTo>
                  <a:lnTo>
                    <a:pt x="3761219" y="2894088"/>
                  </a:lnTo>
                  <a:lnTo>
                    <a:pt x="3919715" y="2929140"/>
                  </a:lnTo>
                  <a:close/>
                </a:path>
                <a:path w="3919854" h="2973704">
                  <a:moveTo>
                    <a:pt x="3919715" y="0"/>
                  </a:moveTo>
                  <a:lnTo>
                    <a:pt x="3765791" y="50292"/>
                  </a:lnTo>
                  <a:lnTo>
                    <a:pt x="3805415" y="91440"/>
                  </a:lnTo>
                  <a:lnTo>
                    <a:pt x="3206483" y="679704"/>
                  </a:lnTo>
                  <a:lnTo>
                    <a:pt x="3165335" y="638556"/>
                  </a:lnTo>
                  <a:lnTo>
                    <a:pt x="3113519" y="790956"/>
                  </a:lnTo>
                  <a:lnTo>
                    <a:pt x="3267443" y="742188"/>
                  </a:lnTo>
                  <a:lnTo>
                    <a:pt x="3236963" y="710184"/>
                  </a:lnTo>
                  <a:lnTo>
                    <a:pt x="3226295" y="699516"/>
                  </a:lnTo>
                  <a:lnTo>
                    <a:pt x="3826751" y="111252"/>
                  </a:lnTo>
                  <a:lnTo>
                    <a:pt x="3866375" y="152400"/>
                  </a:lnTo>
                  <a:lnTo>
                    <a:pt x="3890759" y="80772"/>
                  </a:lnTo>
                  <a:lnTo>
                    <a:pt x="39197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18203" y="2345435"/>
              <a:ext cx="2289175" cy="940435"/>
            </a:xfrm>
            <a:custGeom>
              <a:avLst/>
              <a:gdLst/>
              <a:ahLst/>
              <a:cxnLst/>
              <a:rect l="l" t="t" r="r" b="b"/>
              <a:pathLst>
                <a:path w="2289175" h="940435">
                  <a:moveTo>
                    <a:pt x="2174748" y="9144"/>
                  </a:moveTo>
                  <a:lnTo>
                    <a:pt x="115824" y="9144"/>
                  </a:lnTo>
                  <a:lnTo>
                    <a:pt x="164592" y="1524"/>
                  </a:lnTo>
                  <a:lnTo>
                    <a:pt x="166116" y="0"/>
                  </a:lnTo>
                  <a:lnTo>
                    <a:pt x="2124455" y="0"/>
                  </a:lnTo>
                  <a:lnTo>
                    <a:pt x="2125980" y="1524"/>
                  </a:lnTo>
                  <a:lnTo>
                    <a:pt x="2174748" y="9144"/>
                  </a:lnTo>
                  <a:close/>
                </a:path>
                <a:path w="2289175" h="940435">
                  <a:moveTo>
                    <a:pt x="120396" y="33528"/>
                  </a:moveTo>
                  <a:lnTo>
                    <a:pt x="68580" y="33528"/>
                  </a:lnTo>
                  <a:lnTo>
                    <a:pt x="68580" y="32004"/>
                  </a:lnTo>
                  <a:lnTo>
                    <a:pt x="70104" y="32004"/>
                  </a:lnTo>
                  <a:lnTo>
                    <a:pt x="111252" y="10668"/>
                  </a:lnTo>
                  <a:lnTo>
                    <a:pt x="112776" y="9144"/>
                  </a:lnTo>
                  <a:lnTo>
                    <a:pt x="2177796" y="9144"/>
                  </a:lnTo>
                  <a:lnTo>
                    <a:pt x="2177796" y="10668"/>
                  </a:lnTo>
                  <a:lnTo>
                    <a:pt x="2208276" y="25908"/>
                  </a:lnTo>
                  <a:lnTo>
                    <a:pt x="167640" y="25908"/>
                  </a:lnTo>
                  <a:lnTo>
                    <a:pt x="120396" y="33528"/>
                  </a:lnTo>
                  <a:close/>
                </a:path>
                <a:path w="2289175" h="940435">
                  <a:moveTo>
                    <a:pt x="2221992" y="33528"/>
                  </a:moveTo>
                  <a:lnTo>
                    <a:pt x="2170176" y="33528"/>
                  </a:lnTo>
                  <a:lnTo>
                    <a:pt x="2122932" y="25908"/>
                  </a:lnTo>
                  <a:lnTo>
                    <a:pt x="2208276" y="25908"/>
                  </a:lnTo>
                  <a:lnTo>
                    <a:pt x="2220468" y="32004"/>
                  </a:lnTo>
                  <a:lnTo>
                    <a:pt x="2221992" y="32004"/>
                  </a:lnTo>
                  <a:lnTo>
                    <a:pt x="2221992" y="33528"/>
                  </a:lnTo>
                  <a:close/>
                </a:path>
                <a:path w="2289175" h="940435">
                  <a:moveTo>
                    <a:pt x="123444" y="908304"/>
                  </a:moveTo>
                  <a:lnTo>
                    <a:pt x="67056" y="908304"/>
                  </a:lnTo>
                  <a:lnTo>
                    <a:pt x="33528" y="874776"/>
                  </a:lnTo>
                  <a:lnTo>
                    <a:pt x="33528" y="873252"/>
                  </a:lnTo>
                  <a:lnTo>
                    <a:pt x="32004" y="873252"/>
                  </a:lnTo>
                  <a:lnTo>
                    <a:pt x="32004" y="871728"/>
                  </a:lnTo>
                  <a:lnTo>
                    <a:pt x="10668" y="829056"/>
                  </a:lnTo>
                  <a:lnTo>
                    <a:pt x="9144" y="829056"/>
                  </a:lnTo>
                  <a:lnTo>
                    <a:pt x="9144" y="826008"/>
                  </a:lnTo>
                  <a:lnTo>
                    <a:pt x="1524" y="777240"/>
                  </a:lnTo>
                  <a:lnTo>
                    <a:pt x="0" y="775716"/>
                  </a:lnTo>
                  <a:lnTo>
                    <a:pt x="0" y="166116"/>
                  </a:lnTo>
                  <a:lnTo>
                    <a:pt x="1524" y="164592"/>
                  </a:lnTo>
                  <a:lnTo>
                    <a:pt x="9144" y="115824"/>
                  </a:lnTo>
                  <a:lnTo>
                    <a:pt x="9144" y="112776"/>
                  </a:lnTo>
                  <a:lnTo>
                    <a:pt x="10668" y="111252"/>
                  </a:lnTo>
                  <a:lnTo>
                    <a:pt x="32004" y="70104"/>
                  </a:lnTo>
                  <a:lnTo>
                    <a:pt x="32004" y="68580"/>
                  </a:lnTo>
                  <a:lnTo>
                    <a:pt x="33528" y="68580"/>
                  </a:lnTo>
                  <a:lnTo>
                    <a:pt x="33528" y="67056"/>
                  </a:lnTo>
                  <a:lnTo>
                    <a:pt x="67056" y="33528"/>
                  </a:lnTo>
                  <a:lnTo>
                    <a:pt x="123444" y="33528"/>
                  </a:lnTo>
                  <a:lnTo>
                    <a:pt x="88174" y="51816"/>
                  </a:lnTo>
                  <a:lnTo>
                    <a:pt x="85344" y="51816"/>
                  </a:lnTo>
                  <a:lnTo>
                    <a:pt x="51816" y="85344"/>
                  </a:lnTo>
                  <a:lnTo>
                    <a:pt x="53283" y="85344"/>
                  </a:lnTo>
                  <a:lnTo>
                    <a:pt x="35108" y="120396"/>
                  </a:lnTo>
                  <a:lnTo>
                    <a:pt x="33528" y="120396"/>
                  </a:lnTo>
                  <a:lnTo>
                    <a:pt x="26153" y="166116"/>
                  </a:lnTo>
                  <a:lnTo>
                    <a:pt x="25908" y="166116"/>
                  </a:lnTo>
                  <a:lnTo>
                    <a:pt x="25908" y="775716"/>
                  </a:lnTo>
                  <a:lnTo>
                    <a:pt x="26153" y="775716"/>
                  </a:lnTo>
                  <a:lnTo>
                    <a:pt x="33528" y="821436"/>
                  </a:lnTo>
                  <a:lnTo>
                    <a:pt x="35108" y="821436"/>
                  </a:lnTo>
                  <a:lnTo>
                    <a:pt x="53283" y="856488"/>
                  </a:lnTo>
                  <a:lnTo>
                    <a:pt x="51816" y="856488"/>
                  </a:lnTo>
                  <a:lnTo>
                    <a:pt x="85344" y="890016"/>
                  </a:lnTo>
                  <a:lnTo>
                    <a:pt x="88174" y="890016"/>
                  </a:lnTo>
                  <a:lnTo>
                    <a:pt x="120504" y="906780"/>
                  </a:lnTo>
                  <a:lnTo>
                    <a:pt x="123444" y="908304"/>
                  </a:lnTo>
                  <a:close/>
                </a:path>
                <a:path w="2289175" h="940435">
                  <a:moveTo>
                    <a:pt x="2208276" y="54864"/>
                  </a:moveTo>
                  <a:lnTo>
                    <a:pt x="2167128" y="33528"/>
                  </a:lnTo>
                  <a:lnTo>
                    <a:pt x="2223516" y="33528"/>
                  </a:lnTo>
                  <a:lnTo>
                    <a:pt x="2241804" y="51816"/>
                  </a:lnTo>
                  <a:lnTo>
                    <a:pt x="2205228" y="51816"/>
                  </a:lnTo>
                  <a:lnTo>
                    <a:pt x="2208276" y="54864"/>
                  </a:lnTo>
                  <a:close/>
                </a:path>
                <a:path w="2289175" h="940435">
                  <a:moveTo>
                    <a:pt x="82296" y="54864"/>
                  </a:moveTo>
                  <a:lnTo>
                    <a:pt x="85344" y="51816"/>
                  </a:lnTo>
                  <a:lnTo>
                    <a:pt x="88174" y="51816"/>
                  </a:lnTo>
                  <a:lnTo>
                    <a:pt x="82296" y="54864"/>
                  </a:lnTo>
                  <a:close/>
                </a:path>
                <a:path w="2289175" h="940435">
                  <a:moveTo>
                    <a:pt x="2266470" y="85344"/>
                  </a:moveTo>
                  <a:lnTo>
                    <a:pt x="2238756" y="85344"/>
                  </a:lnTo>
                  <a:lnTo>
                    <a:pt x="2205228" y="51816"/>
                  </a:lnTo>
                  <a:lnTo>
                    <a:pt x="2241804" y="51816"/>
                  </a:lnTo>
                  <a:lnTo>
                    <a:pt x="2257044" y="67056"/>
                  </a:lnTo>
                  <a:lnTo>
                    <a:pt x="2257044" y="68580"/>
                  </a:lnTo>
                  <a:lnTo>
                    <a:pt x="2258568" y="68580"/>
                  </a:lnTo>
                  <a:lnTo>
                    <a:pt x="2258568" y="70104"/>
                  </a:lnTo>
                  <a:lnTo>
                    <a:pt x="2266470" y="85344"/>
                  </a:lnTo>
                  <a:close/>
                </a:path>
                <a:path w="2289175" h="940435">
                  <a:moveTo>
                    <a:pt x="53283" y="85344"/>
                  </a:moveTo>
                  <a:lnTo>
                    <a:pt x="51816" y="85344"/>
                  </a:lnTo>
                  <a:lnTo>
                    <a:pt x="54864" y="82296"/>
                  </a:lnTo>
                  <a:lnTo>
                    <a:pt x="53283" y="85344"/>
                  </a:lnTo>
                  <a:close/>
                </a:path>
                <a:path w="2289175" h="940435">
                  <a:moveTo>
                    <a:pt x="2282618" y="123444"/>
                  </a:moveTo>
                  <a:lnTo>
                    <a:pt x="2257044" y="123444"/>
                  </a:lnTo>
                  <a:lnTo>
                    <a:pt x="2255520" y="120396"/>
                  </a:lnTo>
                  <a:lnTo>
                    <a:pt x="2235708" y="82296"/>
                  </a:lnTo>
                  <a:lnTo>
                    <a:pt x="2238756" y="85344"/>
                  </a:lnTo>
                  <a:lnTo>
                    <a:pt x="2266470" y="85344"/>
                  </a:lnTo>
                  <a:lnTo>
                    <a:pt x="2279904" y="111252"/>
                  </a:lnTo>
                  <a:lnTo>
                    <a:pt x="2281428" y="112776"/>
                  </a:lnTo>
                  <a:lnTo>
                    <a:pt x="2281428" y="115824"/>
                  </a:lnTo>
                  <a:lnTo>
                    <a:pt x="2282618" y="123444"/>
                  </a:lnTo>
                  <a:close/>
                </a:path>
                <a:path w="2289175" h="940435">
                  <a:moveTo>
                    <a:pt x="33528" y="123444"/>
                  </a:moveTo>
                  <a:lnTo>
                    <a:pt x="33528" y="120396"/>
                  </a:lnTo>
                  <a:lnTo>
                    <a:pt x="35108" y="120396"/>
                  </a:lnTo>
                  <a:lnTo>
                    <a:pt x="33528" y="123444"/>
                  </a:lnTo>
                  <a:close/>
                </a:path>
                <a:path w="2289175" h="940435">
                  <a:moveTo>
                    <a:pt x="2255553" y="120569"/>
                  </a:moveTo>
                  <a:lnTo>
                    <a:pt x="2255463" y="120396"/>
                  </a:lnTo>
                  <a:lnTo>
                    <a:pt x="2255553" y="120569"/>
                  </a:lnTo>
                  <a:close/>
                </a:path>
                <a:path w="2289175" h="940435">
                  <a:moveTo>
                    <a:pt x="2257044" y="123444"/>
                  </a:moveTo>
                  <a:lnTo>
                    <a:pt x="2255553" y="120569"/>
                  </a:lnTo>
                  <a:lnTo>
                    <a:pt x="2255520" y="120396"/>
                  </a:lnTo>
                  <a:lnTo>
                    <a:pt x="2257044" y="123444"/>
                  </a:lnTo>
                  <a:close/>
                </a:path>
                <a:path w="2289175" h="940435">
                  <a:moveTo>
                    <a:pt x="2289048" y="167640"/>
                  </a:moveTo>
                  <a:lnTo>
                    <a:pt x="2264664" y="167640"/>
                  </a:lnTo>
                  <a:lnTo>
                    <a:pt x="2255553" y="120569"/>
                  </a:lnTo>
                  <a:lnTo>
                    <a:pt x="2257044" y="123444"/>
                  </a:lnTo>
                  <a:lnTo>
                    <a:pt x="2282618" y="123444"/>
                  </a:lnTo>
                  <a:lnTo>
                    <a:pt x="2289048" y="164592"/>
                  </a:lnTo>
                  <a:lnTo>
                    <a:pt x="2289048" y="167640"/>
                  </a:lnTo>
                  <a:close/>
                </a:path>
                <a:path w="2289175" h="940435">
                  <a:moveTo>
                    <a:pt x="25908" y="167640"/>
                  </a:moveTo>
                  <a:lnTo>
                    <a:pt x="25908" y="166116"/>
                  </a:lnTo>
                  <a:lnTo>
                    <a:pt x="26153" y="166116"/>
                  </a:lnTo>
                  <a:lnTo>
                    <a:pt x="25908" y="167640"/>
                  </a:lnTo>
                  <a:close/>
                </a:path>
                <a:path w="2289175" h="940435">
                  <a:moveTo>
                    <a:pt x="2263140" y="775716"/>
                  </a:moveTo>
                  <a:lnTo>
                    <a:pt x="2263140" y="166116"/>
                  </a:lnTo>
                  <a:lnTo>
                    <a:pt x="2264664" y="167640"/>
                  </a:lnTo>
                  <a:lnTo>
                    <a:pt x="2289048" y="167640"/>
                  </a:lnTo>
                  <a:lnTo>
                    <a:pt x="2289048" y="774192"/>
                  </a:lnTo>
                  <a:lnTo>
                    <a:pt x="2264664" y="774192"/>
                  </a:lnTo>
                  <a:lnTo>
                    <a:pt x="2263140" y="775716"/>
                  </a:lnTo>
                  <a:close/>
                </a:path>
                <a:path w="2289175" h="940435">
                  <a:moveTo>
                    <a:pt x="26153" y="775716"/>
                  </a:moveTo>
                  <a:lnTo>
                    <a:pt x="25908" y="775716"/>
                  </a:lnTo>
                  <a:lnTo>
                    <a:pt x="25908" y="774192"/>
                  </a:lnTo>
                  <a:lnTo>
                    <a:pt x="26153" y="775716"/>
                  </a:lnTo>
                  <a:close/>
                </a:path>
                <a:path w="2289175" h="940435">
                  <a:moveTo>
                    <a:pt x="2255553" y="821262"/>
                  </a:moveTo>
                  <a:lnTo>
                    <a:pt x="2264664" y="774192"/>
                  </a:lnTo>
                  <a:lnTo>
                    <a:pt x="2289048" y="774192"/>
                  </a:lnTo>
                  <a:lnTo>
                    <a:pt x="2289048" y="777240"/>
                  </a:lnTo>
                  <a:lnTo>
                    <a:pt x="2282618" y="818388"/>
                  </a:lnTo>
                  <a:lnTo>
                    <a:pt x="2257044" y="818388"/>
                  </a:lnTo>
                  <a:lnTo>
                    <a:pt x="2255553" y="821262"/>
                  </a:lnTo>
                  <a:close/>
                </a:path>
                <a:path w="2289175" h="940435">
                  <a:moveTo>
                    <a:pt x="35108" y="821436"/>
                  </a:moveTo>
                  <a:lnTo>
                    <a:pt x="33528" y="821436"/>
                  </a:lnTo>
                  <a:lnTo>
                    <a:pt x="33528" y="818388"/>
                  </a:lnTo>
                  <a:lnTo>
                    <a:pt x="35108" y="821436"/>
                  </a:lnTo>
                  <a:close/>
                </a:path>
                <a:path w="2289175" h="940435">
                  <a:moveTo>
                    <a:pt x="2255520" y="821436"/>
                  </a:moveTo>
                  <a:lnTo>
                    <a:pt x="2255553" y="821262"/>
                  </a:lnTo>
                  <a:lnTo>
                    <a:pt x="2257044" y="818388"/>
                  </a:lnTo>
                  <a:lnTo>
                    <a:pt x="2255520" y="821436"/>
                  </a:lnTo>
                  <a:close/>
                </a:path>
                <a:path w="2289175" h="940435">
                  <a:moveTo>
                    <a:pt x="2282142" y="821436"/>
                  </a:moveTo>
                  <a:lnTo>
                    <a:pt x="2255520" y="821436"/>
                  </a:lnTo>
                  <a:lnTo>
                    <a:pt x="2257044" y="818388"/>
                  </a:lnTo>
                  <a:lnTo>
                    <a:pt x="2282618" y="818388"/>
                  </a:lnTo>
                  <a:lnTo>
                    <a:pt x="2282142" y="821436"/>
                  </a:lnTo>
                  <a:close/>
                </a:path>
                <a:path w="2289175" h="940435">
                  <a:moveTo>
                    <a:pt x="2235708" y="859535"/>
                  </a:moveTo>
                  <a:lnTo>
                    <a:pt x="2255553" y="821262"/>
                  </a:lnTo>
                  <a:lnTo>
                    <a:pt x="2255520" y="821436"/>
                  </a:lnTo>
                  <a:lnTo>
                    <a:pt x="2282142" y="821436"/>
                  </a:lnTo>
                  <a:lnTo>
                    <a:pt x="2281428" y="826008"/>
                  </a:lnTo>
                  <a:lnTo>
                    <a:pt x="2281428" y="829056"/>
                  </a:lnTo>
                  <a:lnTo>
                    <a:pt x="2279904" y="829056"/>
                  </a:lnTo>
                  <a:lnTo>
                    <a:pt x="2266188" y="856488"/>
                  </a:lnTo>
                  <a:lnTo>
                    <a:pt x="2238756" y="856488"/>
                  </a:lnTo>
                  <a:lnTo>
                    <a:pt x="2235708" y="859535"/>
                  </a:lnTo>
                  <a:close/>
                </a:path>
                <a:path w="2289175" h="940435">
                  <a:moveTo>
                    <a:pt x="54863" y="859536"/>
                  </a:moveTo>
                  <a:lnTo>
                    <a:pt x="51816" y="856488"/>
                  </a:lnTo>
                  <a:lnTo>
                    <a:pt x="53283" y="856488"/>
                  </a:lnTo>
                  <a:lnTo>
                    <a:pt x="54863" y="859536"/>
                  </a:lnTo>
                  <a:close/>
                </a:path>
                <a:path w="2289175" h="940435">
                  <a:moveTo>
                    <a:pt x="2264664" y="859536"/>
                  </a:moveTo>
                  <a:lnTo>
                    <a:pt x="2235708" y="859536"/>
                  </a:lnTo>
                  <a:lnTo>
                    <a:pt x="2238756" y="856488"/>
                  </a:lnTo>
                  <a:lnTo>
                    <a:pt x="2266188" y="856488"/>
                  </a:lnTo>
                  <a:lnTo>
                    <a:pt x="2264664" y="859536"/>
                  </a:lnTo>
                  <a:close/>
                </a:path>
                <a:path w="2289175" h="940435">
                  <a:moveTo>
                    <a:pt x="2241804" y="890016"/>
                  </a:moveTo>
                  <a:lnTo>
                    <a:pt x="2205228" y="890016"/>
                  </a:lnTo>
                  <a:lnTo>
                    <a:pt x="2235708" y="859535"/>
                  </a:lnTo>
                  <a:lnTo>
                    <a:pt x="2264664" y="859536"/>
                  </a:lnTo>
                  <a:lnTo>
                    <a:pt x="2258568" y="871728"/>
                  </a:lnTo>
                  <a:lnTo>
                    <a:pt x="2258568" y="873252"/>
                  </a:lnTo>
                  <a:lnTo>
                    <a:pt x="2257044" y="873252"/>
                  </a:lnTo>
                  <a:lnTo>
                    <a:pt x="2257044" y="874776"/>
                  </a:lnTo>
                  <a:lnTo>
                    <a:pt x="2241804" y="890016"/>
                  </a:lnTo>
                  <a:close/>
                </a:path>
                <a:path w="2289175" h="940435">
                  <a:moveTo>
                    <a:pt x="88174" y="890016"/>
                  </a:moveTo>
                  <a:lnTo>
                    <a:pt x="85344" y="890016"/>
                  </a:lnTo>
                  <a:lnTo>
                    <a:pt x="82296" y="886968"/>
                  </a:lnTo>
                  <a:lnTo>
                    <a:pt x="88174" y="890016"/>
                  </a:lnTo>
                  <a:close/>
                </a:path>
                <a:path w="2289175" h="940435">
                  <a:moveTo>
                    <a:pt x="2223516" y="908304"/>
                  </a:moveTo>
                  <a:lnTo>
                    <a:pt x="2167128" y="908304"/>
                  </a:lnTo>
                  <a:lnTo>
                    <a:pt x="2170176" y="906780"/>
                  </a:lnTo>
                  <a:lnTo>
                    <a:pt x="2208276" y="886968"/>
                  </a:lnTo>
                  <a:lnTo>
                    <a:pt x="2205228" y="890016"/>
                  </a:lnTo>
                  <a:lnTo>
                    <a:pt x="2241804" y="890016"/>
                  </a:lnTo>
                  <a:lnTo>
                    <a:pt x="2223516" y="908304"/>
                  </a:lnTo>
                  <a:close/>
                </a:path>
                <a:path w="2289175" h="940435">
                  <a:moveTo>
                    <a:pt x="123444" y="908304"/>
                  </a:moveTo>
                  <a:lnTo>
                    <a:pt x="120396" y="906780"/>
                  </a:lnTo>
                  <a:lnTo>
                    <a:pt x="120569" y="906813"/>
                  </a:lnTo>
                  <a:lnTo>
                    <a:pt x="123444" y="908304"/>
                  </a:lnTo>
                  <a:close/>
                </a:path>
                <a:path w="2289175" h="940435">
                  <a:moveTo>
                    <a:pt x="120569" y="906813"/>
                  </a:moveTo>
                  <a:lnTo>
                    <a:pt x="120396" y="906780"/>
                  </a:lnTo>
                  <a:lnTo>
                    <a:pt x="120569" y="906813"/>
                  </a:lnTo>
                  <a:close/>
                </a:path>
                <a:path w="2289175" h="940435">
                  <a:moveTo>
                    <a:pt x="2170002" y="906813"/>
                  </a:moveTo>
                  <a:lnTo>
                    <a:pt x="2170176" y="906780"/>
                  </a:lnTo>
                  <a:lnTo>
                    <a:pt x="2170002" y="906813"/>
                  </a:lnTo>
                  <a:close/>
                </a:path>
                <a:path w="2289175" h="940435">
                  <a:moveTo>
                    <a:pt x="2167128" y="908304"/>
                  </a:moveTo>
                  <a:lnTo>
                    <a:pt x="2170002" y="906813"/>
                  </a:lnTo>
                  <a:lnTo>
                    <a:pt x="2170176" y="906780"/>
                  </a:lnTo>
                  <a:lnTo>
                    <a:pt x="2167128" y="908304"/>
                  </a:lnTo>
                  <a:close/>
                </a:path>
                <a:path w="2289175" h="940435">
                  <a:moveTo>
                    <a:pt x="2208276" y="915924"/>
                  </a:moveTo>
                  <a:lnTo>
                    <a:pt x="2122932" y="915924"/>
                  </a:lnTo>
                  <a:lnTo>
                    <a:pt x="2170002" y="906813"/>
                  </a:lnTo>
                  <a:lnTo>
                    <a:pt x="2167128" y="908304"/>
                  </a:lnTo>
                  <a:lnTo>
                    <a:pt x="2221992" y="908304"/>
                  </a:lnTo>
                  <a:lnTo>
                    <a:pt x="2221992" y="909828"/>
                  </a:lnTo>
                  <a:lnTo>
                    <a:pt x="2220468" y="909828"/>
                  </a:lnTo>
                  <a:lnTo>
                    <a:pt x="2208276" y="915924"/>
                  </a:lnTo>
                  <a:close/>
                </a:path>
                <a:path w="2289175" h="940435">
                  <a:moveTo>
                    <a:pt x="2177796" y="932688"/>
                  </a:moveTo>
                  <a:lnTo>
                    <a:pt x="112776" y="932688"/>
                  </a:lnTo>
                  <a:lnTo>
                    <a:pt x="111252" y="931164"/>
                  </a:lnTo>
                  <a:lnTo>
                    <a:pt x="70104" y="909828"/>
                  </a:lnTo>
                  <a:lnTo>
                    <a:pt x="68580" y="909828"/>
                  </a:lnTo>
                  <a:lnTo>
                    <a:pt x="68580" y="908304"/>
                  </a:lnTo>
                  <a:lnTo>
                    <a:pt x="123444" y="908304"/>
                  </a:lnTo>
                  <a:lnTo>
                    <a:pt x="120569" y="906813"/>
                  </a:lnTo>
                  <a:lnTo>
                    <a:pt x="167640" y="915924"/>
                  </a:lnTo>
                  <a:lnTo>
                    <a:pt x="2208276" y="915924"/>
                  </a:lnTo>
                  <a:lnTo>
                    <a:pt x="2177796" y="931164"/>
                  </a:lnTo>
                  <a:lnTo>
                    <a:pt x="2177796" y="932688"/>
                  </a:lnTo>
                  <a:close/>
                </a:path>
                <a:path w="2289175" h="940435">
                  <a:moveTo>
                    <a:pt x="2122932" y="915924"/>
                  </a:moveTo>
                  <a:lnTo>
                    <a:pt x="167640" y="915924"/>
                  </a:lnTo>
                  <a:lnTo>
                    <a:pt x="166116" y="914400"/>
                  </a:lnTo>
                  <a:lnTo>
                    <a:pt x="2124455" y="914400"/>
                  </a:lnTo>
                  <a:lnTo>
                    <a:pt x="2122932" y="915924"/>
                  </a:lnTo>
                  <a:close/>
                </a:path>
                <a:path w="2289175" h="940435">
                  <a:moveTo>
                    <a:pt x="2125980" y="940308"/>
                  </a:moveTo>
                  <a:lnTo>
                    <a:pt x="164592" y="940308"/>
                  </a:lnTo>
                  <a:lnTo>
                    <a:pt x="115824" y="932688"/>
                  </a:lnTo>
                  <a:lnTo>
                    <a:pt x="2174748" y="932688"/>
                  </a:lnTo>
                  <a:lnTo>
                    <a:pt x="2125980" y="940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79991" y="2723387"/>
              <a:ext cx="3931920" cy="127000"/>
            </a:xfrm>
            <a:custGeom>
              <a:avLst/>
              <a:gdLst/>
              <a:ahLst/>
              <a:cxnLst/>
              <a:rect l="l" t="t" r="r" b="b"/>
              <a:pathLst>
                <a:path w="3931920" h="127000">
                  <a:moveTo>
                    <a:pt x="851916" y="62496"/>
                  </a:moveTo>
                  <a:lnTo>
                    <a:pt x="838200" y="56400"/>
                  </a:lnTo>
                  <a:lnTo>
                    <a:pt x="723900" y="12"/>
                  </a:lnTo>
                  <a:lnTo>
                    <a:pt x="723900" y="56400"/>
                  </a:lnTo>
                  <a:lnTo>
                    <a:pt x="0" y="56400"/>
                  </a:lnTo>
                  <a:lnTo>
                    <a:pt x="0" y="70116"/>
                  </a:lnTo>
                  <a:lnTo>
                    <a:pt x="723900" y="70116"/>
                  </a:lnTo>
                  <a:lnTo>
                    <a:pt x="723900" y="126504"/>
                  </a:lnTo>
                  <a:lnTo>
                    <a:pt x="838200" y="70116"/>
                  </a:lnTo>
                  <a:lnTo>
                    <a:pt x="851916" y="62496"/>
                  </a:lnTo>
                  <a:close/>
                </a:path>
                <a:path w="3931920" h="127000">
                  <a:moveTo>
                    <a:pt x="3931920" y="56388"/>
                  </a:moveTo>
                  <a:lnTo>
                    <a:pt x="3165348" y="56388"/>
                  </a:lnTo>
                  <a:lnTo>
                    <a:pt x="3165348" y="0"/>
                  </a:lnTo>
                  <a:lnTo>
                    <a:pt x="3037332" y="62484"/>
                  </a:lnTo>
                  <a:lnTo>
                    <a:pt x="3165348" y="126492"/>
                  </a:lnTo>
                  <a:lnTo>
                    <a:pt x="3165348" y="70104"/>
                  </a:lnTo>
                  <a:lnTo>
                    <a:pt x="3931920" y="70104"/>
                  </a:lnTo>
                  <a:lnTo>
                    <a:pt x="3931920" y="56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6378" y="1342078"/>
            <a:ext cx="859409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  <a:tab pos="800100" algn="l"/>
                <a:tab pos="2348865" algn="l"/>
                <a:tab pos="3372485" algn="l"/>
                <a:tab pos="3730625" algn="l"/>
                <a:tab pos="5096510" algn="l"/>
                <a:tab pos="5516880" algn="l"/>
                <a:tab pos="7272655" algn="l"/>
              </a:tabLst>
            </a:pPr>
            <a:r>
              <a:rPr sz="2400" spc="-31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bu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	</a:t>
            </a:r>
            <a:r>
              <a:rPr sz="2400" spc="-75" dirty="0">
                <a:latin typeface="Calibri"/>
                <a:cs typeface="Calibri"/>
              </a:rPr>
              <a:t>s</a:t>
            </a:r>
            <a:r>
              <a:rPr sz="2400" spc="-55" dirty="0">
                <a:latin typeface="Calibri"/>
                <a:cs typeface="Calibri"/>
              </a:rPr>
              <a:t>y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60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is	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	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	i</a:t>
            </a:r>
            <a:r>
              <a:rPr sz="2400" spc="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	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pu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connected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through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r>
              <a:rPr sz="2400" spc="-60" dirty="0">
                <a:latin typeface="Calibri"/>
                <a:cs typeface="Calibri"/>
              </a:rPr>
              <a:t>.”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50" dirty="0">
              <a:latin typeface="Calibri"/>
              <a:cs typeface="Calibri"/>
            </a:endParaRPr>
          </a:p>
          <a:p>
            <a:pPr marL="3416935" marR="332486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Systems </a:t>
            </a:r>
            <a:r>
              <a:rPr sz="1800" spc="-20" dirty="0">
                <a:latin typeface="Calibri"/>
                <a:cs typeface="Calibri"/>
              </a:rPr>
              <a:t>processors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differ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size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1664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Examples</a:t>
            </a:r>
            <a:r>
              <a:rPr spc="-50" dirty="0"/>
              <a:t> </a:t>
            </a:r>
            <a:r>
              <a:rPr spc="5" dirty="0"/>
              <a:t>of</a:t>
            </a:r>
            <a:r>
              <a:rPr spc="-15" dirty="0"/>
              <a:t> Distributed</a:t>
            </a:r>
            <a:r>
              <a:rPr spc="20" dirty="0"/>
              <a:t> </a:t>
            </a:r>
            <a:r>
              <a:rPr spc="-5" dirty="0"/>
              <a:t>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51246"/>
            <a:ext cx="7082790" cy="18453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spc="-135" dirty="0">
                <a:solidFill>
                  <a:srgbClr val="1F487C"/>
                </a:solidFill>
                <a:latin typeface="Calibri"/>
                <a:cs typeface="Calibri"/>
              </a:rPr>
              <a:t>W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b</a:t>
            </a:r>
            <a:r>
              <a:rPr sz="2400" b="1" spc="-8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15" dirty="0">
                <a:solidFill>
                  <a:srgbClr val="1F487C"/>
                </a:solidFill>
                <a:latin typeface="Calibri"/>
                <a:cs typeface="Calibri"/>
              </a:rPr>
              <a:t>S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ea</a:t>
            </a:r>
            <a:r>
              <a:rPr sz="2400" b="1" spc="-65" dirty="0">
                <a:solidFill>
                  <a:srgbClr val="1F487C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ch</a:t>
            </a:r>
            <a:r>
              <a:rPr sz="2400" b="1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1F487C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1F487C"/>
                </a:solidFill>
                <a:latin typeface="Calibri"/>
                <a:cs typeface="Calibri"/>
              </a:rPr>
              <a:t>n</a:t>
            </a:r>
            <a:r>
              <a:rPr sz="2400" b="1" spc="10" dirty="0">
                <a:solidFill>
                  <a:srgbClr val="1F487C"/>
                </a:solidFill>
                <a:latin typeface="Calibri"/>
                <a:cs typeface="Calibri"/>
              </a:rPr>
              <a:t>g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i</a:t>
            </a:r>
            <a:r>
              <a:rPr sz="2400" b="1" spc="5" dirty="0">
                <a:solidFill>
                  <a:srgbClr val="1F487C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s:</a:t>
            </a:r>
            <a:endParaRPr sz="24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Major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growth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industry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decade.</a:t>
            </a:r>
            <a:endParaRPr sz="24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10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billion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month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searches.</a:t>
            </a:r>
            <a:endParaRPr sz="24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Google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distributed</a:t>
            </a:r>
            <a:r>
              <a:rPr sz="2400" spc="-25" dirty="0">
                <a:latin typeface="Calibri"/>
                <a:cs typeface="Calibri"/>
              </a:rPr>
              <a:t> infrastructure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4200" y="3352800"/>
            <a:ext cx="4419600" cy="318211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308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Distributed</a:t>
            </a:r>
            <a:r>
              <a:rPr spc="-125" dirty="0"/>
              <a:t> </a:t>
            </a:r>
            <a:r>
              <a:rPr spc="-5" dirty="0"/>
              <a:t>OS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58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5508" y="2273807"/>
          <a:ext cx="8879205" cy="3779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810"/>
                <a:gridCol w="5954395"/>
              </a:tblGrid>
              <a:tr h="76199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Feature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38100">
                      <a:solidFill>
                        <a:srgbClr val="8062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38100">
                      <a:solidFill>
                        <a:srgbClr val="8062A1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Resource</a:t>
                      </a:r>
                      <a:r>
                        <a:rPr sz="24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sharing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381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Improves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resource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utilization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381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Reliability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services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resources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90805" marR="412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put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4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  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up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1372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Parts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communication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system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2400" spc="-5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execute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different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computer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system.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</a:tr>
              <a:tr h="8229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Communication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4432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Provides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means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communication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between </a:t>
                      </a:r>
                      <a:r>
                        <a:rPr sz="2400" spc="-5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remote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entities.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Incremental</a:t>
                      </a:r>
                      <a:r>
                        <a:rPr sz="24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Growth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Processing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enhanced.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8062A1"/>
                      </a:solidFill>
                      <a:prstDash val="solid"/>
                    </a:lnL>
                    <a:lnR w="12700">
                      <a:solidFill>
                        <a:srgbClr val="8062A1"/>
                      </a:solidFill>
                      <a:prstDash val="solid"/>
                    </a:lnR>
                    <a:lnT w="12700">
                      <a:solidFill>
                        <a:srgbClr val="8062A1"/>
                      </a:solidFill>
                      <a:prstDash val="solid"/>
                    </a:lnT>
                    <a:lnB w="12700">
                      <a:solidFill>
                        <a:srgbClr val="8062A1"/>
                      </a:solidFill>
                      <a:prstDash val="solid"/>
                    </a:lnB>
                    <a:solidFill>
                      <a:srgbClr val="E4DF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3277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30" dirty="0"/>
              <a:t> </a:t>
            </a:r>
            <a:r>
              <a:rPr dirty="0"/>
              <a:t>Mode</a:t>
            </a:r>
            <a:r>
              <a:rPr spc="-30" dirty="0"/>
              <a:t> </a:t>
            </a:r>
            <a:r>
              <a:rPr spc="-5" dirty="0"/>
              <a:t>vs.</a:t>
            </a:r>
            <a:r>
              <a:rPr spc="-50" dirty="0"/>
              <a:t> </a:t>
            </a:r>
            <a:r>
              <a:rPr spc="-10" dirty="0"/>
              <a:t>Kernel</a:t>
            </a:r>
            <a:r>
              <a:rPr spc="-80" dirty="0"/>
              <a:t> </a:t>
            </a:r>
            <a:r>
              <a:rPr dirty="0"/>
              <a:t>Mode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444" y="1752600"/>
            <a:ext cx="8287511" cy="48768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8872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Computer</a:t>
            </a:r>
            <a:r>
              <a:rPr spc="-70" dirty="0"/>
              <a:t> </a:t>
            </a:r>
            <a:r>
              <a:rPr spc="-30" dirty="0"/>
              <a:t>system</a:t>
            </a:r>
            <a:r>
              <a:rPr spc="-65" dirty="0"/>
              <a:t> </a:t>
            </a:r>
            <a:r>
              <a:rPr spc="-15" dirty="0"/>
              <a:t>architecture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57755" y="1933955"/>
            <a:ext cx="6326123" cy="44195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6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58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System</a:t>
            </a:r>
            <a:r>
              <a:rPr spc="-215" dirty="0"/>
              <a:t> </a:t>
            </a:r>
            <a:r>
              <a:rPr spc="5" dirty="0"/>
              <a:t>Call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03504" y="1565148"/>
            <a:ext cx="8860790" cy="5169535"/>
            <a:chOff x="603504" y="1565148"/>
            <a:chExt cx="8860790" cy="5169535"/>
          </a:xfrm>
        </p:grpSpPr>
        <p:sp>
          <p:nvSpPr>
            <p:cNvPr id="14" name="object 14"/>
            <p:cNvSpPr/>
            <p:nvPr/>
          </p:nvSpPr>
          <p:spPr>
            <a:xfrm>
              <a:off x="717804" y="1565148"/>
              <a:ext cx="1092835" cy="5092700"/>
            </a:xfrm>
            <a:custGeom>
              <a:avLst/>
              <a:gdLst/>
              <a:ahLst/>
              <a:cxnLst/>
              <a:rect l="l" t="t" r="r" b="b"/>
              <a:pathLst>
                <a:path w="1092835" h="5092700">
                  <a:moveTo>
                    <a:pt x="48767" y="5080000"/>
                  </a:moveTo>
                  <a:lnTo>
                    <a:pt x="38100" y="5080000"/>
                  </a:lnTo>
                  <a:lnTo>
                    <a:pt x="32084" y="5069973"/>
                  </a:lnTo>
                  <a:lnTo>
                    <a:pt x="57912" y="5041900"/>
                  </a:lnTo>
                  <a:lnTo>
                    <a:pt x="91439" y="5003800"/>
                  </a:lnTo>
                  <a:lnTo>
                    <a:pt x="155447" y="4940300"/>
                  </a:lnTo>
                  <a:lnTo>
                    <a:pt x="219456" y="4864100"/>
                  </a:lnTo>
                  <a:lnTo>
                    <a:pt x="280416" y="4787900"/>
                  </a:lnTo>
                  <a:lnTo>
                    <a:pt x="349186" y="4697412"/>
                  </a:lnTo>
                  <a:lnTo>
                    <a:pt x="361187" y="4686300"/>
                  </a:lnTo>
                  <a:lnTo>
                    <a:pt x="416052" y="4610100"/>
                  </a:lnTo>
                  <a:lnTo>
                    <a:pt x="441960" y="4572000"/>
                  </a:lnTo>
                  <a:lnTo>
                    <a:pt x="469391" y="4533900"/>
                  </a:lnTo>
                  <a:lnTo>
                    <a:pt x="493775" y="4495800"/>
                  </a:lnTo>
                  <a:lnTo>
                    <a:pt x="496823" y="4489823"/>
                  </a:lnTo>
                  <a:lnTo>
                    <a:pt x="501396" y="4483100"/>
                  </a:lnTo>
                  <a:lnTo>
                    <a:pt x="574547" y="4368800"/>
                  </a:lnTo>
                  <a:lnTo>
                    <a:pt x="620267" y="4292600"/>
                  </a:lnTo>
                  <a:lnTo>
                    <a:pt x="643128" y="4241800"/>
                  </a:lnTo>
                  <a:lnTo>
                    <a:pt x="707136" y="4127500"/>
                  </a:lnTo>
                  <a:lnTo>
                    <a:pt x="726947" y="4076700"/>
                  </a:lnTo>
                  <a:lnTo>
                    <a:pt x="745236" y="4038600"/>
                  </a:lnTo>
                  <a:lnTo>
                    <a:pt x="765047" y="4000500"/>
                  </a:lnTo>
                  <a:lnTo>
                    <a:pt x="801624" y="3911600"/>
                  </a:lnTo>
                  <a:lnTo>
                    <a:pt x="835151" y="3822700"/>
                  </a:lnTo>
                  <a:lnTo>
                    <a:pt x="896112" y="3657600"/>
                  </a:lnTo>
                  <a:lnTo>
                    <a:pt x="909828" y="3619500"/>
                  </a:lnTo>
                  <a:lnTo>
                    <a:pt x="922020" y="3568700"/>
                  </a:lnTo>
                  <a:lnTo>
                    <a:pt x="935736" y="3530600"/>
                  </a:lnTo>
                  <a:lnTo>
                    <a:pt x="947928" y="3479800"/>
                  </a:lnTo>
                  <a:lnTo>
                    <a:pt x="958596" y="3441700"/>
                  </a:lnTo>
                  <a:lnTo>
                    <a:pt x="979932" y="3352800"/>
                  </a:lnTo>
                  <a:lnTo>
                    <a:pt x="990600" y="3302000"/>
                  </a:lnTo>
                  <a:lnTo>
                    <a:pt x="1008888" y="3213100"/>
                  </a:lnTo>
                  <a:lnTo>
                    <a:pt x="1016508" y="3175000"/>
                  </a:lnTo>
                  <a:lnTo>
                    <a:pt x="1031747" y="3086100"/>
                  </a:lnTo>
                  <a:lnTo>
                    <a:pt x="1037844" y="3035300"/>
                  </a:lnTo>
                  <a:lnTo>
                    <a:pt x="1043940" y="2997200"/>
                  </a:lnTo>
                  <a:lnTo>
                    <a:pt x="1048512" y="2946400"/>
                  </a:lnTo>
                  <a:lnTo>
                    <a:pt x="1053084" y="2908300"/>
                  </a:lnTo>
                  <a:lnTo>
                    <a:pt x="1057655" y="2857500"/>
                  </a:lnTo>
                  <a:lnTo>
                    <a:pt x="1062228" y="2819400"/>
                  </a:lnTo>
                  <a:lnTo>
                    <a:pt x="1065275" y="2768600"/>
                  </a:lnTo>
                  <a:lnTo>
                    <a:pt x="1066800" y="2730500"/>
                  </a:lnTo>
                  <a:lnTo>
                    <a:pt x="1069847" y="2679700"/>
                  </a:lnTo>
                  <a:lnTo>
                    <a:pt x="1071371" y="2628900"/>
                  </a:lnTo>
                  <a:lnTo>
                    <a:pt x="1071371" y="2451100"/>
                  </a:lnTo>
                  <a:lnTo>
                    <a:pt x="1069847" y="2413000"/>
                  </a:lnTo>
                  <a:lnTo>
                    <a:pt x="1066800" y="2362200"/>
                  </a:lnTo>
                  <a:lnTo>
                    <a:pt x="1065275" y="2324100"/>
                  </a:lnTo>
                  <a:lnTo>
                    <a:pt x="1062228" y="2273300"/>
                  </a:lnTo>
                  <a:lnTo>
                    <a:pt x="1057655" y="2235200"/>
                  </a:lnTo>
                  <a:lnTo>
                    <a:pt x="1048512" y="2133600"/>
                  </a:lnTo>
                  <a:lnTo>
                    <a:pt x="1037844" y="2044700"/>
                  </a:lnTo>
                  <a:lnTo>
                    <a:pt x="1031747" y="2006600"/>
                  </a:lnTo>
                  <a:lnTo>
                    <a:pt x="1016508" y="1917700"/>
                  </a:lnTo>
                  <a:lnTo>
                    <a:pt x="1008888" y="1866900"/>
                  </a:lnTo>
                  <a:lnTo>
                    <a:pt x="990600" y="1778000"/>
                  </a:lnTo>
                  <a:lnTo>
                    <a:pt x="979932" y="1739900"/>
                  </a:lnTo>
                  <a:lnTo>
                    <a:pt x="970788" y="1689100"/>
                  </a:lnTo>
                  <a:lnTo>
                    <a:pt x="958596" y="1651000"/>
                  </a:lnTo>
                  <a:lnTo>
                    <a:pt x="947928" y="1612900"/>
                  </a:lnTo>
                  <a:lnTo>
                    <a:pt x="935736" y="1562100"/>
                  </a:lnTo>
                  <a:lnTo>
                    <a:pt x="922020" y="1524000"/>
                  </a:lnTo>
                  <a:lnTo>
                    <a:pt x="909828" y="1473200"/>
                  </a:lnTo>
                  <a:lnTo>
                    <a:pt x="896112" y="1435100"/>
                  </a:lnTo>
                  <a:lnTo>
                    <a:pt x="835151" y="1257300"/>
                  </a:lnTo>
                  <a:lnTo>
                    <a:pt x="801624" y="1181100"/>
                  </a:lnTo>
                  <a:lnTo>
                    <a:pt x="783336" y="1130300"/>
                  </a:lnTo>
                  <a:lnTo>
                    <a:pt x="746759" y="1054100"/>
                  </a:lnTo>
                  <a:lnTo>
                    <a:pt x="726947" y="1003300"/>
                  </a:lnTo>
                  <a:lnTo>
                    <a:pt x="707136" y="965200"/>
                  </a:lnTo>
                  <a:lnTo>
                    <a:pt x="664463" y="889000"/>
                  </a:lnTo>
                  <a:lnTo>
                    <a:pt x="643128" y="838200"/>
                  </a:lnTo>
                  <a:lnTo>
                    <a:pt x="574547" y="723900"/>
                  </a:lnTo>
                  <a:lnTo>
                    <a:pt x="525779" y="647700"/>
                  </a:lnTo>
                  <a:lnTo>
                    <a:pt x="519683" y="635000"/>
                  </a:lnTo>
                  <a:lnTo>
                    <a:pt x="493775" y="596900"/>
                  </a:lnTo>
                  <a:lnTo>
                    <a:pt x="469391" y="558800"/>
                  </a:lnTo>
                  <a:lnTo>
                    <a:pt x="467867" y="556558"/>
                  </a:lnTo>
                  <a:lnTo>
                    <a:pt x="449579" y="520700"/>
                  </a:lnTo>
                  <a:lnTo>
                    <a:pt x="367283" y="406400"/>
                  </a:lnTo>
                  <a:lnTo>
                    <a:pt x="309371" y="3302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87452" y="190500"/>
                  </a:lnTo>
                  <a:lnTo>
                    <a:pt x="156971" y="152400"/>
                  </a:lnTo>
                  <a:lnTo>
                    <a:pt x="123443" y="1143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29473" y="19888"/>
                  </a:lnTo>
                  <a:lnTo>
                    <a:pt x="38100" y="12700"/>
                  </a:lnTo>
                  <a:lnTo>
                    <a:pt x="4571" y="12700"/>
                  </a:lnTo>
                  <a:lnTo>
                    <a:pt x="19812" y="0"/>
                  </a:lnTo>
                  <a:lnTo>
                    <a:pt x="36575" y="0"/>
                  </a:lnTo>
                  <a:lnTo>
                    <a:pt x="73152" y="38100"/>
                  </a:lnTo>
                  <a:lnTo>
                    <a:pt x="105156" y="635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95656" y="279400"/>
                  </a:lnTo>
                  <a:lnTo>
                    <a:pt x="382523" y="393700"/>
                  </a:lnTo>
                  <a:lnTo>
                    <a:pt x="437387" y="469900"/>
                  </a:lnTo>
                  <a:lnTo>
                    <a:pt x="463296" y="508000"/>
                  </a:lnTo>
                  <a:lnTo>
                    <a:pt x="490727" y="546100"/>
                  </a:lnTo>
                  <a:lnTo>
                    <a:pt x="516636" y="584200"/>
                  </a:lnTo>
                  <a:lnTo>
                    <a:pt x="589787" y="711200"/>
                  </a:lnTo>
                  <a:lnTo>
                    <a:pt x="658367" y="825500"/>
                  </a:lnTo>
                  <a:lnTo>
                    <a:pt x="722375" y="952500"/>
                  </a:lnTo>
                  <a:lnTo>
                    <a:pt x="762000" y="1028700"/>
                  </a:lnTo>
                  <a:lnTo>
                    <a:pt x="780288" y="1066800"/>
                  </a:lnTo>
                  <a:lnTo>
                    <a:pt x="798575" y="1117600"/>
                  </a:lnTo>
                  <a:lnTo>
                    <a:pt x="816863" y="1155700"/>
                  </a:lnTo>
                  <a:lnTo>
                    <a:pt x="867155" y="1282700"/>
                  </a:lnTo>
                  <a:lnTo>
                    <a:pt x="897636" y="1371600"/>
                  </a:lnTo>
                  <a:lnTo>
                    <a:pt x="911351" y="1409700"/>
                  </a:lnTo>
                  <a:lnTo>
                    <a:pt x="926592" y="1460500"/>
                  </a:lnTo>
                  <a:lnTo>
                    <a:pt x="938783" y="1498600"/>
                  </a:lnTo>
                  <a:lnTo>
                    <a:pt x="952500" y="1549400"/>
                  </a:lnTo>
                  <a:lnTo>
                    <a:pt x="976884" y="1625600"/>
                  </a:lnTo>
                  <a:lnTo>
                    <a:pt x="998220" y="1714500"/>
                  </a:lnTo>
                  <a:lnTo>
                    <a:pt x="1007363" y="1765300"/>
                  </a:lnTo>
                  <a:lnTo>
                    <a:pt x="1018032" y="1803400"/>
                  </a:lnTo>
                  <a:lnTo>
                    <a:pt x="1025651" y="1854200"/>
                  </a:lnTo>
                  <a:lnTo>
                    <a:pt x="1034796" y="1892300"/>
                  </a:lnTo>
                  <a:lnTo>
                    <a:pt x="1050036" y="1981200"/>
                  </a:lnTo>
                  <a:lnTo>
                    <a:pt x="1056132" y="2032000"/>
                  </a:lnTo>
                  <a:lnTo>
                    <a:pt x="1062228" y="2070100"/>
                  </a:lnTo>
                  <a:lnTo>
                    <a:pt x="1072896" y="2159000"/>
                  </a:lnTo>
                  <a:lnTo>
                    <a:pt x="1077467" y="2209800"/>
                  </a:lnTo>
                  <a:lnTo>
                    <a:pt x="1082040" y="2247900"/>
                  </a:lnTo>
                  <a:lnTo>
                    <a:pt x="1085088" y="2298700"/>
                  </a:lnTo>
                  <a:lnTo>
                    <a:pt x="1088136" y="2336800"/>
                  </a:lnTo>
                  <a:lnTo>
                    <a:pt x="1089659" y="2387600"/>
                  </a:lnTo>
                  <a:lnTo>
                    <a:pt x="1091184" y="2425700"/>
                  </a:lnTo>
                  <a:lnTo>
                    <a:pt x="1092708" y="2476500"/>
                  </a:lnTo>
                  <a:lnTo>
                    <a:pt x="1092708" y="2616200"/>
                  </a:lnTo>
                  <a:lnTo>
                    <a:pt x="1091184" y="2654300"/>
                  </a:lnTo>
                  <a:lnTo>
                    <a:pt x="1089659" y="2705100"/>
                  </a:lnTo>
                  <a:lnTo>
                    <a:pt x="1088136" y="2743200"/>
                  </a:lnTo>
                  <a:lnTo>
                    <a:pt x="1085088" y="2794000"/>
                  </a:lnTo>
                  <a:lnTo>
                    <a:pt x="1082040" y="2832100"/>
                  </a:lnTo>
                  <a:lnTo>
                    <a:pt x="1072896" y="2921000"/>
                  </a:lnTo>
                  <a:lnTo>
                    <a:pt x="1068324" y="2971800"/>
                  </a:lnTo>
                  <a:lnTo>
                    <a:pt x="1056132" y="3060700"/>
                  </a:lnTo>
                  <a:lnTo>
                    <a:pt x="1050036" y="3111500"/>
                  </a:lnTo>
                  <a:lnTo>
                    <a:pt x="1027175" y="3238500"/>
                  </a:lnTo>
                  <a:lnTo>
                    <a:pt x="1018032" y="3276600"/>
                  </a:lnTo>
                  <a:lnTo>
                    <a:pt x="1007363" y="3327400"/>
                  </a:lnTo>
                  <a:lnTo>
                    <a:pt x="964692" y="3505200"/>
                  </a:lnTo>
                  <a:lnTo>
                    <a:pt x="952500" y="3543300"/>
                  </a:lnTo>
                  <a:lnTo>
                    <a:pt x="938783" y="3594100"/>
                  </a:lnTo>
                  <a:lnTo>
                    <a:pt x="926592" y="3632200"/>
                  </a:lnTo>
                  <a:lnTo>
                    <a:pt x="911351" y="3670300"/>
                  </a:lnTo>
                  <a:lnTo>
                    <a:pt x="897636" y="3721100"/>
                  </a:lnTo>
                  <a:lnTo>
                    <a:pt x="867155" y="3810000"/>
                  </a:lnTo>
                  <a:lnTo>
                    <a:pt x="833628" y="3886200"/>
                  </a:lnTo>
                  <a:lnTo>
                    <a:pt x="816863" y="3937000"/>
                  </a:lnTo>
                  <a:lnTo>
                    <a:pt x="780288" y="4013200"/>
                  </a:lnTo>
                  <a:lnTo>
                    <a:pt x="762000" y="4064000"/>
                  </a:lnTo>
                  <a:lnTo>
                    <a:pt x="722375" y="4140200"/>
                  </a:lnTo>
                  <a:lnTo>
                    <a:pt x="658367" y="4267200"/>
                  </a:lnTo>
                  <a:lnTo>
                    <a:pt x="589787" y="4381500"/>
                  </a:lnTo>
                  <a:lnTo>
                    <a:pt x="516636" y="4508500"/>
                  </a:lnTo>
                  <a:lnTo>
                    <a:pt x="464820" y="4584700"/>
                  </a:lnTo>
                  <a:lnTo>
                    <a:pt x="382523" y="4699000"/>
                  </a:lnTo>
                  <a:lnTo>
                    <a:pt x="295656" y="4813300"/>
                  </a:lnTo>
                  <a:lnTo>
                    <a:pt x="234695" y="4876800"/>
                  </a:lnTo>
                  <a:lnTo>
                    <a:pt x="106679" y="5029200"/>
                  </a:lnTo>
                  <a:lnTo>
                    <a:pt x="73152" y="5054600"/>
                  </a:lnTo>
                  <a:lnTo>
                    <a:pt x="48767" y="5080000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92835" h="50927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473" y="19888"/>
                  </a:lnTo>
                  <a:lnTo>
                    <a:pt x="27549" y="21492"/>
                  </a:lnTo>
                  <a:close/>
                </a:path>
                <a:path w="1092835" h="5092700">
                  <a:moveTo>
                    <a:pt x="29473" y="1988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473" y="19888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467867" y="556558"/>
                  </a:moveTo>
                  <a:lnTo>
                    <a:pt x="443483" y="520700"/>
                  </a:lnTo>
                  <a:lnTo>
                    <a:pt x="333756" y="368300"/>
                  </a:lnTo>
                  <a:lnTo>
                    <a:pt x="304800" y="3302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20395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29473" y="19888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123443" y="114300"/>
                  </a:lnTo>
                  <a:lnTo>
                    <a:pt x="156971" y="152400"/>
                  </a:lnTo>
                  <a:lnTo>
                    <a:pt x="187452" y="1905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30200"/>
                  </a:lnTo>
                  <a:lnTo>
                    <a:pt x="367283" y="406400"/>
                  </a:lnTo>
                  <a:lnTo>
                    <a:pt x="449579" y="520700"/>
                  </a:lnTo>
                  <a:lnTo>
                    <a:pt x="467867" y="556558"/>
                  </a:lnTo>
                  <a:close/>
                </a:path>
                <a:path w="1092835" h="5092700">
                  <a:moveTo>
                    <a:pt x="36575" y="5092700"/>
                  </a:moveTo>
                  <a:lnTo>
                    <a:pt x="19812" y="5092700"/>
                  </a:lnTo>
                  <a:lnTo>
                    <a:pt x="4571" y="5080000"/>
                  </a:lnTo>
                  <a:lnTo>
                    <a:pt x="0" y="5067300"/>
                  </a:lnTo>
                  <a:lnTo>
                    <a:pt x="4571" y="5054600"/>
                  </a:lnTo>
                  <a:lnTo>
                    <a:pt x="105156" y="4953000"/>
                  </a:lnTo>
                  <a:lnTo>
                    <a:pt x="169164" y="4889500"/>
                  </a:lnTo>
                  <a:lnTo>
                    <a:pt x="260604" y="4775200"/>
                  </a:lnTo>
                  <a:lnTo>
                    <a:pt x="318516" y="4699000"/>
                  </a:lnTo>
                  <a:lnTo>
                    <a:pt x="345948" y="4660900"/>
                  </a:lnTo>
                  <a:lnTo>
                    <a:pt x="374904" y="4622800"/>
                  </a:lnTo>
                  <a:lnTo>
                    <a:pt x="400812" y="4584700"/>
                  </a:lnTo>
                  <a:lnTo>
                    <a:pt x="428244" y="4546600"/>
                  </a:lnTo>
                  <a:lnTo>
                    <a:pt x="480060" y="4470400"/>
                  </a:lnTo>
                  <a:lnTo>
                    <a:pt x="528828" y="4394200"/>
                  </a:lnTo>
                  <a:lnTo>
                    <a:pt x="551687" y="4356100"/>
                  </a:lnTo>
                  <a:lnTo>
                    <a:pt x="576071" y="4318000"/>
                  </a:lnTo>
                  <a:lnTo>
                    <a:pt x="598932" y="4279900"/>
                  </a:lnTo>
                  <a:lnTo>
                    <a:pt x="620267" y="4229100"/>
                  </a:lnTo>
                  <a:lnTo>
                    <a:pt x="662940" y="4152900"/>
                  </a:lnTo>
                  <a:lnTo>
                    <a:pt x="722375" y="4025900"/>
                  </a:lnTo>
                  <a:lnTo>
                    <a:pt x="758951" y="3949700"/>
                  </a:lnTo>
                  <a:lnTo>
                    <a:pt x="777240" y="3898900"/>
                  </a:lnTo>
                  <a:lnTo>
                    <a:pt x="810767" y="3822700"/>
                  </a:lnTo>
                  <a:lnTo>
                    <a:pt x="871728" y="3644900"/>
                  </a:lnTo>
                  <a:lnTo>
                    <a:pt x="885444" y="3606800"/>
                  </a:lnTo>
                  <a:lnTo>
                    <a:pt x="897636" y="3568700"/>
                  </a:lnTo>
                  <a:lnTo>
                    <a:pt x="909828" y="3517900"/>
                  </a:lnTo>
                  <a:lnTo>
                    <a:pt x="922020" y="3479800"/>
                  </a:lnTo>
                  <a:lnTo>
                    <a:pt x="934212" y="3429000"/>
                  </a:lnTo>
                  <a:lnTo>
                    <a:pt x="944879" y="3390900"/>
                  </a:lnTo>
                  <a:lnTo>
                    <a:pt x="955547" y="3340100"/>
                  </a:lnTo>
                  <a:lnTo>
                    <a:pt x="982980" y="3213100"/>
                  </a:lnTo>
                  <a:lnTo>
                    <a:pt x="1005840" y="3073400"/>
                  </a:lnTo>
                  <a:lnTo>
                    <a:pt x="1018032" y="2997200"/>
                  </a:lnTo>
                  <a:lnTo>
                    <a:pt x="1022604" y="2946400"/>
                  </a:lnTo>
                  <a:lnTo>
                    <a:pt x="1028700" y="2908300"/>
                  </a:lnTo>
                  <a:lnTo>
                    <a:pt x="1031747" y="2857500"/>
                  </a:lnTo>
                  <a:lnTo>
                    <a:pt x="1036320" y="2806700"/>
                  </a:lnTo>
                  <a:lnTo>
                    <a:pt x="1039367" y="2768600"/>
                  </a:lnTo>
                  <a:lnTo>
                    <a:pt x="1040892" y="2717800"/>
                  </a:lnTo>
                  <a:lnTo>
                    <a:pt x="1043940" y="2679700"/>
                  </a:lnTo>
                  <a:lnTo>
                    <a:pt x="1045463" y="2628900"/>
                  </a:lnTo>
                  <a:lnTo>
                    <a:pt x="1045463" y="2451100"/>
                  </a:lnTo>
                  <a:lnTo>
                    <a:pt x="1043940" y="2413000"/>
                  </a:lnTo>
                  <a:lnTo>
                    <a:pt x="1040892" y="2362200"/>
                  </a:lnTo>
                  <a:lnTo>
                    <a:pt x="1039367" y="2324100"/>
                  </a:lnTo>
                  <a:lnTo>
                    <a:pt x="1036320" y="2273300"/>
                  </a:lnTo>
                  <a:lnTo>
                    <a:pt x="1031747" y="2235200"/>
                  </a:lnTo>
                  <a:lnTo>
                    <a:pt x="1028700" y="2184400"/>
                  </a:lnTo>
                  <a:lnTo>
                    <a:pt x="1022604" y="2146300"/>
                  </a:lnTo>
                  <a:lnTo>
                    <a:pt x="1018032" y="2095500"/>
                  </a:lnTo>
                  <a:lnTo>
                    <a:pt x="1005840" y="2006600"/>
                  </a:lnTo>
                  <a:lnTo>
                    <a:pt x="982980" y="1879600"/>
                  </a:lnTo>
                  <a:lnTo>
                    <a:pt x="955547" y="1739900"/>
                  </a:lnTo>
                  <a:lnTo>
                    <a:pt x="934212" y="1663700"/>
                  </a:lnTo>
                  <a:lnTo>
                    <a:pt x="922020" y="1612900"/>
                  </a:lnTo>
                  <a:lnTo>
                    <a:pt x="909828" y="1574800"/>
                  </a:lnTo>
                  <a:lnTo>
                    <a:pt x="897636" y="1524000"/>
                  </a:lnTo>
                  <a:lnTo>
                    <a:pt x="885444" y="1485900"/>
                  </a:lnTo>
                  <a:lnTo>
                    <a:pt x="871728" y="1435100"/>
                  </a:lnTo>
                  <a:lnTo>
                    <a:pt x="856488" y="1397000"/>
                  </a:lnTo>
                  <a:lnTo>
                    <a:pt x="826008" y="1308100"/>
                  </a:lnTo>
                  <a:lnTo>
                    <a:pt x="810767" y="1270000"/>
                  </a:lnTo>
                  <a:lnTo>
                    <a:pt x="777240" y="1181100"/>
                  </a:lnTo>
                  <a:lnTo>
                    <a:pt x="740663" y="1104900"/>
                  </a:lnTo>
                  <a:lnTo>
                    <a:pt x="722375" y="1054100"/>
                  </a:lnTo>
                  <a:lnTo>
                    <a:pt x="662940" y="939800"/>
                  </a:lnTo>
                  <a:lnTo>
                    <a:pt x="641604" y="901700"/>
                  </a:lnTo>
                  <a:lnTo>
                    <a:pt x="620267" y="850900"/>
                  </a:lnTo>
                  <a:lnTo>
                    <a:pt x="598932" y="812800"/>
                  </a:lnTo>
                  <a:lnTo>
                    <a:pt x="576071" y="774700"/>
                  </a:lnTo>
                  <a:lnTo>
                    <a:pt x="551687" y="736600"/>
                  </a:lnTo>
                  <a:lnTo>
                    <a:pt x="528828" y="698500"/>
                  </a:lnTo>
                  <a:lnTo>
                    <a:pt x="480060" y="622300"/>
                  </a:lnTo>
                  <a:lnTo>
                    <a:pt x="428244" y="546100"/>
                  </a:lnTo>
                  <a:lnTo>
                    <a:pt x="400812" y="495300"/>
                  </a:lnTo>
                  <a:lnTo>
                    <a:pt x="373379" y="457200"/>
                  </a:lnTo>
                  <a:lnTo>
                    <a:pt x="345948" y="431800"/>
                  </a:lnTo>
                  <a:lnTo>
                    <a:pt x="318516" y="393700"/>
                  </a:lnTo>
                  <a:lnTo>
                    <a:pt x="260604" y="317500"/>
                  </a:lnTo>
                  <a:lnTo>
                    <a:pt x="169164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4571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20395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30200"/>
                  </a:lnTo>
                  <a:lnTo>
                    <a:pt x="333756" y="368300"/>
                  </a:lnTo>
                  <a:lnTo>
                    <a:pt x="443483" y="520700"/>
                  </a:lnTo>
                  <a:lnTo>
                    <a:pt x="467867" y="556558"/>
                  </a:lnTo>
                  <a:lnTo>
                    <a:pt x="475487" y="571500"/>
                  </a:lnTo>
                  <a:lnTo>
                    <a:pt x="501396" y="609600"/>
                  </a:lnTo>
                  <a:lnTo>
                    <a:pt x="525779" y="647700"/>
                  </a:lnTo>
                  <a:lnTo>
                    <a:pt x="544067" y="685800"/>
                  </a:lnTo>
                  <a:lnTo>
                    <a:pt x="566928" y="723900"/>
                  </a:lnTo>
                  <a:lnTo>
                    <a:pt x="591312" y="762000"/>
                  </a:lnTo>
                  <a:lnTo>
                    <a:pt x="612647" y="800100"/>
                  </a:lnTo>
                  <a:lnTo>
                    <a:pt x="635508" y="838200"/>
                  </a:lnTo>
                  <a:lnTo>
                    <a:pt x="678179" y="914400"/>
                  </a:lnTo>
                  <a:lnTo>
                    <a:pt x="697992" y="965200"/>
                  </a:lnTo>
                  <a:lnTo>
                    <a:pt x="719328" y="1003300"/>
                  </a:lnTo>
                  <a:lnTo>
                    <a:pt x="737616" y="1041400"/>
                  </a:lnTo>
                  <a:lnTo>
                    <a:pt x="757428" y="1079500"/>
                  </a:lnTo>
                  <a:lnTo>
                    <a:pt x="775716" y="1130300"/>
                  </a:lnTo>
                  <a:lnTo>
                    <a:pt x="826008" y="1244600"/>
                  </a:lnTo>
                  <a:lnTo>
                    <a:pt x="842771" y="1295400"/>
                  </a:lnTo>
                  <a:lnTo>
                    <a:pt x="873251" y="1384300"/>
                  </a:lnTo>
                  <a:lnTo>
                    <a:pt x="914400" y="1511300"/>
                  </a:lnTo>
                  <a:lnTo>
                    <a:pt x="938783" y="1587500"/>
                  </a:lnTo>
                  <a:lnTo>
                    <a:pt x="950975" y="1638300"/>
                  </a:lnTo>
                  <a:lnTo>
                    <a:pt x="961644" y="1676400"/>
                  </a:lnTo>
                  <a:lnTo>
                    <a:pt x="972312" y="1727200"/>
                  </a:lnTo>
                  <a:lnTo>
                    <a:pt x="982980" y="1765300"/>
                  </a:lnTo>
                  <a:lnTo>
                    <a:pt x="1001267" y="1854200"/>
                  </a:lnTo>
                  <a:lnTo>
                    <a:pt x="1024128" y="1993900"/>
                  </a:lnTo>
                  <a:lnTo>
                    <a:pt x="1042416" y="2120900"/>
                  </a:lnTo>
                  <a:lnTo>
                    <a:pt x="1046988" y="2159000"/>
                  </a:lnTo>
                  <a:lnTo>
                    <a:pt x="1056132" y="2260600"/>
                  </a:lnTo>
                  <a:lnTo>
                    <a:pt x="1062228" y="2349500"/>
                  </a:lnTo>
                  <a:lnTo>
                    <a:pt x="1063751" y="2387600"/>
                  </a:lnTo>
                  <a:lnTo>
                    <a:pt x="1065275" y="2438400"/>
                  </a:lnTo>
                  <a:lnTo>
                    <a:pt x="1066800" y="2476500"/>
                  </a:lnTo>
                  <a:lnTo>
                    <a:pt x="1066800" y="2616200"/>
                  </a:lnTo>
                  <a:lnTo>
                    <a:pt x="1065275" y="2654300"/>
                  </a:lnTo>
                  <a:lnTo>
                    <a:pt x="1063751" y="2705100"/>
                  </a:lnTo>
                  <a:lnTo>
                    <a:pt x="1062228" y="2743200"/>
                  </a:lnTo>
                  <a:lnTo>
                    <a:pt x="1056132" y="2832100"/>
                  </a:lnTo>
                  <a:lnTo>
                    <a:pt x="1051559" y="2882900"/>
                  </a:lnTo>
                  <a:lnTo>
                    <a:pt x="1042416" y="2971800"/>
                  </a:lnTo>
                  <a:lnTo>
                    <a:pt x="1024128" y="3098800"/>
                  </a:lnTo>
                  <a:lnTo>
                    <a:pt x="1001267" y="3238500"/>
                  </a:lnTo>
                  <a:lnTo>
                    <a:pt x="982980" y="3327400"/>
                  </a:lnTo>
                  <a:lnTo>
                    <a:pt x="961644" y="3403600"/>
                  </a:lnTo>
                  <a:lnTo>
                    <a:pt x="950975" y="3454400"/>
                  </a:lnTo>
                  <a:lnTo>
                    <a:pt x="938783" y="3492500"/>
                  </a:lnTo>
                  <a:lnTo>
                    <a:pt x="926592" y="3543300"/>
                  </a:lnTo>
                  <a:lnTo>
                    <a:pt x="914400" y="3581400"/>
                  </a:lnTo>
                  <a:lnTo>
                    <a:pt x="873251" y="3708400"/>
                  </a:lnTo>
                  <a:lnTo>
                    <a:pt x="842771" y="3797300"/>
                  </a:lnTo>
                  <a:lnTo>
                    <a:pt x="826008" y="3835400"/>
                  </a:lnTo>
                  <a:lnTo>
                    <a:pt x="809244" y="3886200"/>
                  </a:lnTo>
                  <a:lnTo>
                    <a:pt x="775716" y="3962400"/>
                  </a:lnTo>
                  <a:lnTo>
                    <a:pt x="678179" y="4165600"/>
                  </a:lnTo>
                  <a:lnTo>
                    <a:pt x="656844" y="4216400"/>
                  </a:lnTo>
                  <a:lnTo>
                    <a:pt x="635508" y="4254500"/>
                  </a:lnTo>
                  <a:lnTo>
                    <a:pt x="612647" y="4292600"/>
                  </a:lnTo>
                  <a:lnTo>
                    <a:pt x="591312" y="4330700"/>
                  </a:lnTo>
                  <a:lnTo>
                    <a:pt x="566928" y="4368800"/>
                  </a:lnTo>
                  <a:lnTo>
                    <a:pt x="544067" y="4406900"/>
                  </a:lnTo>
                  <a:lnTo>
                    <a:pt x="519683" y="4445000"/>
                  </a:lnTo>
                  <a:lnTo>
                    <a:pt x="496823" y="4489823"/>
                  </a:lnTo>
                  <a:lnTo>
                    <a:pt x="449579" y="4559300"/>
                  </a:lnTo>
                  <a:lnTo>
                    <a:pt x="367283" y="4673600"/>
                  </a:lnTo>
                  <a:lnTo>
                    <a:pt x="333756" y="4711700"/>
                  </a:lnTo>
                  <a:lnTo>
                    <a:pt x="304800" y="4749800"/>
                  </a:lnTo>
                  <a:lnTo>
                    <a:pt x="274320" y="4787900"/>
                  </a:lnTo>
                  <a:lnTo>
                    <a:pt x="245364" y="4826000"/>
                  </a:lnTo>
                  <a:lnTo>
                    <a:pt x="214883" y="4864100"/>
                  </a:lnTo>
                  <a:lnTo>
                    <a:pt x="182879" y="4902200"/>
                  </a:lnTo>
                  <a:lnTo>
                    <a:pt x="152400" y="4940300"/>
                  </a:lnTo>
                  <a:lnTo>
                    <a:pt x="120395" y="4965700"/>
                  </a:lnTo>
                  <a:lnTo>
                    <a:pt x="42164" y="5054600"/>
                  </a:lnTo>
                  <a:lnTo>
                    <a:pt x="22860" y="5054600"/>
                  </a:lnTo>
                  <a:lnTo>
                    <a:pt x="22860" y="5076536"/>
                  </a:lnTo>
                  <a:lnTo>
                    <a:pt x="19812" y="5080000"/>
                  </a:lnTo>
                  <a:lnTo>
                    <a:pt x="48767" y="5080000"/>
                  </a:lnTo>
                  <a:lnTo>
                    <a:pt x="36575" y="5092700"/>
                  </a:lnTo>
                  <a:close/>
                </a:path>
                <a:path w="1092835" h="5092700">
                  <a:moveTo>
                    <a:pt x="496823" y="4489823"/>
                  </a:moveTo>
                  <a:lnTo>
                    <a:pt x="519683" y="4445000"/>
                  </a:lnTo>
                  <a:lnTo>
                    <a:pt x="544067" y="4406900"/>
                  </a:lnTo>
                  <a:lnTo>
                    <a:pt x="566928" y="4368800"/>
                  </a:lnTo>
                  <a:lnTo>
                    <a:pt x="591312" y="4330700"/>
                  </a:lnTo>
                  <a:lnTo>
                    <a:pt x="612647" y="4292600"/>
                  </a:lnTo>
                  <a:lnTo>
                    <a:pt x="635508" y="4254500"/>
                  </a:lnTo>
                  <a:lnTo>
                    <a:pt x="656844" y="4216400"/>
                  </a:lnTo>
                  <a:lnTo>
                    <a:pt x="678179" y="4165600"/>
                  </a:lnTo>
                  <a:lnTo>
                    <a:pt x="775716" y="3962400"/>
                  </a:lnTo>
                  <a:lnTo>
                    <a:pt x="809244" y="3886200"/>
                  </a:lnTo>
                  <a:lnTo>
                    <a:pt x="826008" y="3835400"/>
                  </a:lnTo>
                  <a:lnTo>
                    <a:pt x="842771" y="3797300"/>
                  </a:lnTo>
                  <a:lnTo>
                    <a:pt x="873251" y="3708400"/>
                  </a:lnTo>
                  <a:lnTo>
                    <a:pt x="914400" y="3581400"/>
                  </a:lnTo>
                  <a:lnTo>
                    <a:pt x="926592" y="3543300"/>
                  </a:lnTo>
                  <a:lnTo>
                    <a:pt x="938783" y="3492500"/>
                  </a:lnTo>
                  <a:lnTo>
                    <a:pt x="950975" y="3454400"/>
                  </a:lnTo>
                  <a:lnTo>
                    <a:pt x="961644" y="3403600"/>
                  </a:lnTo>
                  <a:lnTo>
                    <a:pt x="982980" y="3327400"/>
                  </a:lnTo>
                  <a:lnTo>
                    <a:pt x="1001267" y="3238500"/>
                  </a:lnTo>
                  <a:lnTo>
                    <a:pt x="1024128" y="3098800"/>
                  </a:lnTo>
                  <a:lnTo>
                    <a:pt x="1042416" y="2971800"/>
                  </a:lnTo>
                  <a:lnTo>
                    <a:pt x="1051559" y="2882900"/>
                  </a:lnTo>
                  <a:lnTo>
                    <a:pt x="1056132" y="2832100"/>
                  </a:lnTo>
                  <a:lnTo>
                    <a:pt x="1062228" y="2743200"/>
                  </a:lnTo>
                  <a:lnTo>
                    <a:pt x="1063751" y="2705100"/>
                  </a:lnTo>
                  <a:lnTo>
                    <a:pt x="1065275" y="2654300"/>
                  </a:lnTo>
                  <a:lnTo>
                    <a:pt x="1066800" y="2616200"/>
                  </a:lnTo>
                  <a:lnTo>
                    <a:pt x="1066800" y="2476500"/>
                  </a:lnTo>
                  <a:lnTo>
                    <a:pt x="1065275" y="2438400"/>
                  </a:lnTo>
                  <a:lnTo>
                    <a:pt x="1063751" y="2387600"/>
                  </a:lnTo>
                  <a:lnTo>
                    <a:pt x="1062228" y="2349500"/>
                  </a:lnTo>
                  <a:lnTo>
                    <a:pt x="1056132" y="2260600"/>
                  </a:lnTo>
                  <a:lnTo>
                    <a:pt x="1046988" y="2159000"/>
                  </a:lnTo>
                  <a:lnTo>
                    <a:pt x="1042416" y="2120900"/>
                  </a:lnTo>
                  <a:lnTo>
                    <a:pt x="1024128" y="1993900"/>
                  </a:lnTo>
                  <a:lnTo>
                    <a:pt x="1001267" y="1854200"/>
                  </a:lnTo>
                  <a:lnTo>
                    <a:pt x="982980" y="1765300"/>
                  </a:lnTo>
                  <a:lnTo>
                    <a:pt x="972312" y="1727200"/>
                  </a:lnTo>
                  <a:lnTo>
                    <a:pt x="961644" y="1676400"/>
                  </a:lnTo>
                  <a:lnTo>
                    <a:pt x="950975" y="1638300"/>
                  </a:lnTo>
                  <a:lnTo>
                    <a:pt x="938783" y="1587500"/>
                  </a:lnTo>
                  <a:lnTo>
                    <a:pt x="914400" y="1511300"/>
                  </a:lnTo>
                  <a:lnTo>
                    <a:pt x="873251" y="1384300"/>
                  </a:lnTo>
                  <a:lnTo>
                    <a:pt x="842771" y="1295400"/>
                  </a:lnTo>
                  <a:lnTo>
                    <a:pt x="826008" y="1244600"/>
                  </a:lnTo>
                  <a:lnTo>
                    <a:pt x="775716" y="1130300"/>
                  </a:lnTo>
                  <a:lnTo>
                    <a:pt x="757428" y="1079500"/>
                  </a:lnTo>
                  <a:lnTo>
                    <a:pt x="737616" y="1041400"/>
                  </a:lnTo>
                  <a:lnTo>
                    <a:pt x="719328" y="1003300"/>
                  </a:lnTo>
                  <a:lnTo>
                    <a:pt x="697992" y="965200"/>
                  </a:lnTo>
                  <a:lnTo>
                    <a:pt x="678179" y="914400"/>
                  </a:lnTo>
                  <a:lnTo>
                    <a:pt x="635508" y="838200"/>
                  </a:lnTo>
                  <a:lnTo>
                    <a:pt x="612647" y="800100"/>
                  </a:lnTo>
                  <a:lnTo>
                    <a:pt x="591312" y="762000"/>
                  </a:lnTo>
                  <a:lnTo>
                    <a:pt x="566928" y="723900"/>
                  </a:lnTo>
                  <a:lnTo>
                    <a:pt x="544067" y="685800"/>
                  </a:lnTo>
                  <a:lnTo>
                    <a:pt x="525779" y="647700"/>
                  </a:lnTo>
                  <a:lnTo>
                    <a:pt x="574547" y="723900"/>
                  </a:lnTo>
                  <a:lnTo>
                    <a:pt x="643128" y="838200"/>
                  </a:lnTo>
                  <a:lnTo>
                    <a:pt x="664463" y="889000"/>
                  </a:lnTo>
                  <a:lnTo>
                    <a:pt x="707136" y="965200"/>
                  </a:lnTo>
                  <a:lnTo>
                    <a:pt x="726947" y="1003300"/>
                  </a:lnTo>
                  <a:lnTo>
                    <a:pt x="746759" y="1054100"/>
                  </a:lnTo>
                  <a:lnTo>
                    <a:pt x="783336" y="1130300"/>
                  </a:lnTo>
                  <a:lnTo>
                    <a:pt x="801624" y="1181100"/>
                  </a:lnTo>
                  <a:lnTo>
                    <a:pt x="835151" y="1257300"/>
                  </a:lnTo>
                  <a:lnTo>
                    <a:pt x="896112" y="1435100"/>
                  </a:lnTo>
                  <a:lnTo>
                    <a:pt x="909828" y="1473200"/>
                  </a:lnTo>
                  <a:lnTo>
                    <a:pt x="922020" y="1524000"/>
                  </a:lnTo>
                  <a:lnTo>
                    <a:pt x="935736" y="1562100"/>
                  </a:lnTo>
                  <a:lnTo>
                    <a:pt x="947928" y="1612900"/>
                  </a:lnTo>
                  <a:lnTo>
                    <a:pt x="958596" y="1651000"/>
                  </a:lnTo>
                  <a:lnTo>
                    <a:pt x="970788" y="1689100"/>
                  </a:lnTo>
                  <a:lnTo>
                    <a:pt x="979932" y="1739900"/>
                  </a:lnTo>
                  <a:lnTo>
                    <a:pt x="990600" y="1778000"/>
                  </a:lnTo>
                  <a:lnTo>
                    <a:pt x="1008888" y="1866900"/>
                  </a:lnTo>
                  <a:lnTo>
                    <a:pt x="1016508" y="1917700"/>
                  </a:lnTo>
                  <a:lnTo>
                    <a:pt x="1031747" y="2006600"/>
                  </a:lnTo>
                  <a:lnTo>
                    <a:pt x="1037844" y="2044700"/>
                  </a:lnTo>
                  <a:lnTo>
                    <a:pt x="1048512" y="2133600"/>
                  </a:lnTo>
                  <a:lnTo>
                    <a:pt x="1057655" y="2235200"/>
                  </a:lnTo>
                  <a:lnTo>
                    <a:pt x="1062228" y="2273300"/>
                  </a:lnTo>
                  <a:lnTo>
                    <a:pt x="1065275" y="2324100"/>
                  </a:lnTo>
                  <a:lnTo>
                    <a:pt x="1066800" y="2362200"/>
                  </a:lnTo>
                  <a:lnTo>
                    <a:pt x="1069847" y="2413000"/>
                  </a:lnTo>
                  <a:lnTo>
                    <a:pt x="1071371" y="2451100"/>
                  </a:lnTo>
                  <a:lnTo>
                    <a:pt x="1071371" y="2628900"/>
                  </a:lnTo>
                  <a:lnTo>
                    <a:pt x="1069847" y="2679700"/>
                  </a:lnTo>
                  <a:lnTo>
                    <a:pt x="1066800" y="2730500"/>
                  </a:lnTo>
                  <a:lnTo>
                    <a:pt x="1065275" y="2768600"/>
                  </a:lnTo>
                  <a:lnTo>
                    <a:pt x="1062228" y="2819400"/>
                  </a:lnTo>
                  <a:lnTo>
                    <a:pt x="1057655" y="2857500"/>
                  </a:lnTo>
                  <a:lnTo>
                    <a:pt x="1053084" y="2908300"/>
                  </a:lnTo>
                  <a:lnTo>
                    <a:pt x="1048512" y="2946400"/>
                  </a:lnTo>
                  <a:lnTo>
                    <a:pt x="1043940" y="2997200"/>
                  </a:lnTo>
                  <a:lnTo>
                    <a:pt x="1037844" y="3035300"/>
                  </a:lnTo>
                  <a:lnTo>
                    <a:pt x="1031747" y="3086100"/>
                  </a:lnTo>
                  <a:lnTo>
                    <a:pt x="1016508" y="3175000"/>
                  </a:lnTo>
                  <a:lnTo>
                    <a:pt x="1008888" y="3213100"/>
                  </a:lnTo>
                  <a:lnTo>
                    <a:pt x="990600" y="3302000"/>
                  </a:lnTo>
                  <a:lnTo>
                    <a:pt x="979932" y="3352800"/>
                  </a:lnTo>
                  <a:lnTo>
                    <a:pt x="958596" y="3441700"/>
                  </a:lnTo>
                  <a:lnTo>
                    <a:pt x="947928" y="3479800"/>
                  </a:lnTo>
                  <a:lnTo>
                    <a:pt x="935736" y="3530600"/>
                  </a:lnTo>
                  <a:lnTo>
                    <a:pt x="922020" y="3568700"/>
                  </a:lnTo>
                  <a:lnTo>
                    <a:pt x="909828" y="3619500"/>
                  </a:lnTo>
                  <a:lnTo>
                    <a:pt x="896112" y="3657600"/>
                  </a:lnTo>
                  <a:lnTo>
                    <a:pt x="835151" y="3822700"/>
                  </a:lnTo>
                  <a:lnTo>
                    <a:pt x="801624" y="3911600"/>
                  </a:lnTo>
                  <a:lnTo>
                    <a:pt x="765047" y="4000500"/>
                  </a:lnTo>
                  <a:lnTo>
                    <a:pt x="745236" y="4038600"/>
                  </a:lnTo>
                  <a:lnTo>
                    <a:pt x="726947" y="4076700"/>
                  </a:lnTo>
                  <a:lnTo>
                    <a:pt x="707136" y="4127500"/>
                  </a:lnTo>
                  <a:lnTo>
                    <a:pt x="643128" y="4241800"/>
                  </a:lnTo>
                  <a:lnTo>
                    <a:pt x="620267" y="4292600"/>
                  </a:lnTo>
                  <a:lnTo>
                    <a:pt x="574547" y="4368800"/>
                  </a:lnTo>
                  <a:lnTo>
                    <a:pt x="501396" y="4483100"/>
                  </a:lnTo>
                  <a:lnTo>
                    <a:pt x="496823" y="4489823"/>
                  </a:lnTo>
                  <a:close/>
                </a:path>
                <a:path w="1092835" h="5092700">
                  <a:moveTo>
                    <a:pt x="32084" y="5069973"/>
                  </a:moveTo>
                  <a:lnTo>
                    <a:pt x="30685" y="5067643"/>
                  </a:lnTo>
                  <a:lnTo>
                    <a:pt x="120395" y="4965700"/>
                  </a:lnTo>
                  <a:lnTo>
                    <a:pt x="152400" y="4940300"/>
                  </a:lnTo>
                  <a:lnTo>
                    <a:pt x="182879" y="4902200"/>
                  </a:lnTo>
                  <a:lnTo>
                    <a:pt x="214883" y="4864100"/>
                  </a:lnTo>
                  <a:lnTo>
                    <a:pt x="245364" y="4826000"/>
                  </a:lnTo>
                  <a:lnTo>
                    <a:pt x="274320" y="4787900"/>
                  </a:lnTo>
                  <a:lnTo>
                    <a:pt x="304800" y="4749800"/>
                  </a:lnTo>
                  <a:lnTo>
                    <a:pt x="333756" y="4711700"/>
                  </a:lnTo>
                  <a:lnTo>
                    <a:pt x="349186" y="4697412"/>
                  </a:lnTo>
                  <a:lnTo>
                    <a:pt x="280416" y="4787900"/>
                  </a:lnTo>
                  <a:lnTo>
                    <a:pt x="219456" y="4864100"/>
                  </a:lnTo>
                  <a:lnTo>
                    <a:pt x="155447" y="4940300"/>
                  </a:lnTo>
                  <a:lnTo>
                    <a:pt x="91439" y="5003800"/>
                  </a:lnTo>
                  <a:lnTo>
                    <a:pt x="57912" y="5041900"/>
                  </a:lnTo>
                  <a:lnTo>
                    <a:pt x="32084" y="5069973"/>
                  </a:lnTo>
                  <a:close/>
                </a:path>
                <a:path w="1092835" h="5092700">
                  <a:moveTo>
                    <a:pt x="22860" y="5076536"/>
                  </a:moveTo>
                  <a:lnTo>
                    <a:pt x="22860" y="5054600"/>
                  </a:lnTo>
                  <a:lnTo>
                    <a:pt x="30685" y="5067643"/>
                  </a:lnTo>
                  <a:lnTo>
                    <a:pt x="22860" y="5076536"/>
                  </a:lnTo>
                  <a:close/>
                </a:path>
                <a:path w="1092835" h="5092700">
                  <a:moveTo>
                    <a:pt x="30685" y="5067643"/>
                  </a:moveTo>
                  <a:lnTo>
                    <a:pt x="22860" y="5054600"/>
                  </a:lnTo>
                  <a:lnTo>
                    <a:pt x="42164" y="5054600"/>
                  </a:lnTo>
                  <a:lnTo>
                    <a:pt x="30685" y="5067643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22860" y="5076536"/>
                  </a:lnTo>
                  <a:lnTo>
                    <a:pt x="30685" y="5067643"/>
                  </a:lnTo>
                  <a:lnTo>
                    <a:pt x="32084" y="5069973"/>
                  </a:lnTo>
                  <a:lnTo>
                    <a:pt x="22860" y="5080000"/>
                  </a:lnTo>
                  <a:close/>
                </a:path>
                <a:path w="1092835" h="5092700">
                  <a:moveTo>
                    <a:pt x="38100" y="5080000"/>
                  </a:moveTo>
                  <a:lnTo>
                    <a:pt x="22860" y="5080000"/>
                  </a:lnTo>
                  <a:lnTo>
                    <a:pt x="32084" y="5069973"/>
                  </a:lnTo>
                  <a:lnTo>
                    <a:pt x="38100" y="5080000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19812" y="5080000"/>
                  </a:lnTo>
                  <a:lnTo>
                    <a:pt x="22860" y="5076536"/>
                  </a:lnTo>
                  <a:lnTo>
                    <a:pt x="22860" y="50800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004" y="1655063"/>
              <a:ext cx="8174735" cy="909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504" y="1578863"/>
              <a:ext cx="1121663" cy="1121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0747" y="1600199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60">
                  <a:moveTo>
                    <a:pt x="513587" y="1025652"/>
                  </a:moveTo>
                  <a:lnTo>
                    <a:pt x="466343" y="1024127"/>
                  </a:lnTo>
                  <a:lnTo>
                    <a:pt x="420623" y="1018031"/>
                  </a:lnTo>
                  <a:lnTo>
                    <a:pt x="377951" y="1007364"/>
                  </a:lnTo>
                  <a:lnTo>
                    <a:pt x="335279" y="993647"/>
                  </a:lnTo>
                  <a:lnTo>
                    <a:pt x="294131" y="976883"/>
                  </a:lnTo>
                  <a:lnTo>
                    <a:pt x="254507" y="957072"/>
                  </a:lnTo>
                  <a:lnTo>
                    <a:pt x="217931" y="932687"/>
                  </a:lnTo>
                  <a:lnTo>
                    <a:pt x="182879" y="905256"/>
                  </a:lnTo>
                  <a:lnTo>
                    <a:pt x="150875" y="876300"/>
                  </a:lnTo>
                  <a:lnTo>
                    <a:pt x="121919" y="844295"/>
                  </a:lnTo>
                  <a:lnTo>
                    <a:pt x="94487" y="809243"/>
                  </a:lnTo>
                  <a:lnTo>
                    <a:pt x="70103" y="772668"/>
                  </a:lnTo>
                  <a:lnTo>
                    <a:pt x="50291" y="733043"/>
                  </a:lnTo>
                  <a:lnTo>
                    <a:pt x="33527" y="691895"/>
                  </a:lnTo>
                  <a:lnTo>
                    <a:pt x="18287" y="649224"/>
                  </a:lnTo>
                  <a:lnTo>
                    <a:pt x="9143" y="605028"/>
                  </a:lnTo>
                  <a:lnTo>
                    <a:pt x="3048" y="560832"/>
                  </a:lnTo>
                  <a:lnTo>
                    <a:pt x="0" y="513587"/>
                  </a:lnTo>
                  <a:lnTo>
                    <a:pt x="3048" y="466343"/>
                  </a:lnTo>
                  <a:lnTo>
                    <a:pt x="9143" y="420623"/>
                  </a:lnTo>
                  <a:lnTo>
                    <a:pt x="18287" y="377952"/>
                  </a:lnTo>
                  <a:lnTo>
                    <a:pt x="33527" y="335280"/>
                  </a:lnTo>
                  <a:lnTo>
                    <a:pt x="50291" y="294131"/>
                  </a:lnTo>
                  <a:lnTo>
                    <a:pt x="70103" y="254507"/>
                  </a:lnTo>
                  <a:lnTo>
                    <a:pt x="94487" y="217931"/>
                  </a:lnTo>
                  <a:lnTo>
                    <a:pt x="121919" y="182880"/>
                  </a:lnTo>
                  <a:lnTo>
                    <a:pt x="150875" y="150876"/>
                  </a:lnTo>
                  <a:lnTo>
                    <a:pt x="182879" y="121920"/>
                  </a:lnTo>
                  <a:lnTo>
                    <a:pt x="217931" y="94488"/>
                  </a:lnTo>
                  <a:lnTo>
                    <a:pt x="254507" y="70104"/>
                  </a:lnTo>
                  <a:lnTo>
                    <a:pt x="294131" y="50292"/>
                  </a:lnTo>
                  <a:lnTo>
                    <a:pt x="335279" y="33528"/>
                  </a:lnTo>
                  <a:lnTo>
                    <a:pt x="377951" y="18288"/>
                  </a:lnTo>
                  <a:lnTo>
                    <a:pt x="420623" y="9144"/>
                  </a:lnTo>
                  <a:lnTo>
                    <a:pt x="466343" y="3048"/>
                  </a:lnTo>
                  <a:lnTo>
                    <a:pt x="513587" y="0"/>
                  </a:lnTo>
                  <a:lnTo>
                    <a:pt x="560831" y="3048"/>
                  </a:lnTo>
                  <a:lnTo>
                    <a:pt x="605027" y="9144"/>
                  </a:lnTo>
                  <a:lnTo>
                    <a:pt x="649223" y="18288"/>
                  </a:lnTo>
                  <a:lnTo>
                    <a:pt x="691895" y="33528"/>
                  </a:lnTo>
                  <a:lnTo>
                    <a:pt x="733043" y="50292"/>
                  </a:lnTo>
                  <a:lnTo>
                    <a:pt x="772667" y="70104"/>
                  </a:lnTo>
                  <a:lnTo>
                    <a:pt x="809243" y="94488"/>
                  </a:lnTo>
                  <a:lnTo>
                    <a:pt x="844295" y="121920"/>
                  </a:lnTo>
                  <a:lnTo>
                    <a:pt x="876300" y="150876"/>
                  </a:lnTo>
                  <a:lnTo>
                    <a:pt x="905255" y="182880"/>
                  </a:lnTo>
                  <a:lnTo>
                    <a:pt x="932687" y="217931"/>
                  </a:lnTo>
                  <a:lnTo>
                    <a:pt x="957071" y="254507"/>
                  </a:lnTo>
                  <a:lnTo>
                    <a:pt x="976883" y="294131"/>
                  </a:lnTo>
                  <a:lnTo>
                    <a:pt x="993648" y="335280"/>
                  </a:lnTo>
                  <a:lnTo>
                    <a:pt x="1007363" y="377952"/>
                  </a:lnTo>
                  <a:lnTo>
                    <a:pt x="1018031" y="420623"/>
                  </a:lnTo>
                  <a:lnTo>
                    <a:pt x="1024127" y="466343"/>
                  </a:lnTo>
                  <a:lnTo>
                    <a:pt x="1025651" y="513587"/>
                  </a:lnTo>
                  <a:lnTo>
                    <a:pt x="1024127" y="560832"/>
                  </a:lnTo>
                  <a:lnTo>
                    <a:pt x="1018031" y="605028"/>
                  </a:lnTo>
                  <a:lnTo>
                    <a:pt x="1007363" y="649224"/>
                  </a:lnTo>
                  <a:lnTo>
                    <a:pt x="993648" y="691895"/>
                  </a:lnTo>
                  <a:lnTo>
                    <a:pt x="976883" y="733043"/>
                  </a:lnTo>
                  <a:lnTo>
                    <a:pt x="957071" y="772668"/>
                  </a:lnTo>
                  <a:lnTo>
                    <a:pt x="932687" y="809243"/>
                  </a:lnTo>
                  <a:lnTo>
                    <a:pt x="905255" y="844295"/>
                  </a:lnTo>
                  <a:lnTo>
                    <a:pt x="876300" y="876300"/>
                  </a:lnTo>
                  <a:lnTo>
                    <a:pt x="844295" y="905256"/>
                  </a:lnTo>
                  <a:lnTo>
                    <a:pt x="809243" y="932687"/>
                  </a:lnTo>
                  <a:lnTo>
                    <a:pt x="772667" y="957072"/>
                  </a:lnTo>
                  <a:lnTo>
                    <a:pt x="733043" y="976883"/>
                  </a:lnTo>
                  <a:lnTo>
                    <a:pt x="691895" y="993647"/>
                  </a:lnTo>
                  <a:lnTo>
                    <a:pt x="649223" y="1007364"/>
                  </a:lnTo>
                  <a:lnTo>
                    <a:pt x="605027" y="1018031"/>
                  </a:lnTo>
                  <a:lnTo>
                    <a:pt x="560831" y="1024127"/>
                  </a:lnTo>
                  <a:lnTo>
                    <a:pt x="513587" y="1025652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175" y="159562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3796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204" y="2724911"/>
              <a:ext cx="7818119" cy="1097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79" y="2718816"/>
              <a:ext cx="1121663" cy="11216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43000" y="2743200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60">
                  <a:moveTo>
                    <a:pt x="513587" y="1025652"/>
                  </a:moveTo>
                  <a:lnTo>
                    <a:pt x="466343" y="1024127"/>
                  </a:lnTo>
                  <a:lnTo>
                    <a:pt x="420623" y="1018031"/>
                  </a:lnTo>
                  <a:lnTo>
                    <a:pt x="377951" y="1007364"/>
                  </a:lnTo>
                  <a:lnTo>
                    <a:pt x="335279" y="993647"/>
                  </a:lnTo>
                  <a:lnTo>
                    <a:pt x="294131" y="976883"/>
                  </a:lnTo>
                  <a:lnTo>
                    <a:pt x="254507" y="957072"/>
                  </a:lnTo>
                  <a:lnTo>
                    <a:pt x="217931" y="932687"/>
                  </a:lnTo>
                  <a:lnTo>
                    <a:pt x="182879" y="905256"/>
                  </a:lnTo>
                  <a:lnTo>
                    <a:pt x="150875" y="876300"/>
                  </a:lnTo>
                  <a:lnTo>
                    <a:pt x="121919" y="844295"/>
                  </a:lnTo>
                  <a:lnTo>
                    <a:pt x="94487" y="809243"/>
                  </a:lnTo>
                  <a:lnTo>
                    <a:pt x="70103" y="772668"/>
                  </a:lnTo>
                  <a:lnTo>
                    <a:pt x="50291" y="733043"/>
                  </a:lnTo>
                  <a:lnTo>
                    <a:pt x="33527" y="691895"/>
                  </a:lnTo>
                  <a:lnTo>
                    <a:pt x="18287" y="649224"/>
                  </a:lnTo>
                  <a:lnTo>
                    <a:pt x="9143" y="605028"/>
                  </a:lnTo>
                  <a:lnTo>
                    <a:pt x="3048" y="560832"/>
                  </a:lnTo>
                  <a:lnTo>
                    <a:pt x="0" y="513587"/>
                  </a:lnTo>
                  <a:lnTo>
                    <a:pt x="3048" y="466343"/>
                  </a:lnTo>
                  <a:lnTo>
                    <a:pt x="9143" y="420623"/>
                  </a:lnTo>
                  <a:lnTo>
                    <a:pt x="18287" y="377952"/>
                  </a:lnTo>
                  <a:lnTo>
                    <a:pt x="33527" y="335280"/>
                  </a:lnTo>
                  <a:lnTo>
                    <a:pt x="50291" y="294131"/>
                  </a:lnTo>
                  <a:lnTo>
                    <a:pt x="70103" y="254507"/>
                  </a:lnTo>
                  <a:lnTo>
                    <a:pt x="94487" y="217931"/>
                  </a:lnTo>
                  <a:lnTo>
                    <a:pt x="121919" y="182880"/>
                  </a:lnTo>
                  <a:lnTo>
                    <a:pt x="150875" y="150876"/>
                  </a:lnTo>
                  <a:lnTo>
                    <a:pt x="182879" y="121920"/>
                  </a:lnTo>
                  <a:lnTo>
                    <a:pt x="217931" y="94488"/>
                  </a:lnTo>
                  <a:lnTo>
                    <a:pt x="254507" y="70104"/>
                  </a:lnTo>
                  <a:lnTo>
                    <a:pt x="294131" y="50292"/>
                  </a:lnTo>
                  <a:lnTo>
                    <a:pt x="335279" y="33528"/>
                  </a:lnTo>
                  <a:lnTo>
                    <a:pt x="377951" y="18288"/>
                  </a:lnTo>
                  <a:lnTo>
                    <a:pt x="420623" y="9144"/>
                  </a:lnTo>
                  <a:lnTo>
                    <a:pt x="466343" y="3048"/>
                  </a:lnTo>
                  <a:lnTo>
                    <a:pt x="513587" y="0"/>
                  </a:lnTo>
                  <a:lnTo>
                    <a:pt x="560831" y="3048"/>
                  </a:lnTo>
                  <a:lnTo>
                    <a:pt x="605027" y="9144"/>
                  </a:lnTo>
                  <a:lnTo>
                    <a:pt x="649223" y="18288"/>
                  </a:lnTo>
                  <a:lnTo>
                    <a:pt x="691895" y="33528"/>
                  </a:lnTo>
                  <a:lnTo>
                    <a:pt x="733043" y="50292"/>
                  </a:lnTo>
                  <a:lnTo>
                    <a:pt x="772667" y="70104"/>
                  </a:lnTo>
                  <a:lnTo>
                    <a:pt x="809243" y="94488"/>
                  </a:lnTo>
                  <a:lnTo>
                    <a:pt x="844295" y="121920"/>
                  </a:lnTo>
                  <a:lnTo>
                    <a:pt x="876300" y="150876"/>
                  </a:lnTo>
                  <a:lnTo>
                    <a:pt x="905255" y="182880"/>
                  </a:lnTo>
                  <a:lnTo>
                    <a:pt x="932687" y="217931"/>
                  </a:lnTo>
                  <a:lnTo>
                    <a:pt x="957071" y="254507"/>
                  </a:lnTo>
                  <a:lnTo>
                    <a:pt x="976883" y="294131"/>
                  </a:lnTo>
                  <a:lnTo>
                    <a:pt x="993648" y="335280"/>
                  </a:lnTo>
                  <a:lnTo>
                    <a:pt x="1007363" y="377952"/>
                  </a:lnTo>
                  <a:lnTo>
                    <a:pt x="1018031" y="420623"/>
                  </a:lnTo>
                  <a:lnTo>
                    <a:pt x="1024127" y="466343"/>
                  </a:lnTo>
                  <a:lnTo>
                    <a:pt x="1025651" y="513587"/>
                  </a:lnTo>
                  <a:lnTo>
                    <a:pt x="1024127" y="560832"/>
                  </a:lnTo>
                  <a:lnTo>
                    <a:pt x="1018031" y="605028"/>
                  </a:lnTo>
                  <a:lnTo>
                    <a:pt x="1007363" y="649224"/>
                  </a:lnTo>
                  <a:lnTo>
                    <a:pt x="993648" y="691895"/>
                  </a:lnTo>
                  <a:lnTo>
                    <a:pt x="976883" y="733043"/>
                  </a:lnTo>
                  <a:lnTo>
                    <a:pt x="957071" y="772668"/>
                  </a:lnTo>
                  <a:lnTo>
                    <a:pt x="932687" y="809243"/>
                  </a:lnTo>
                  <a:lnTo>
                    <a:pt x="905255" y="844295"/>
                  </a:lnTo>
                  <a:lnTo>
                    <a:pt x="876300" y="876300"/>
                  </a:lnTo>
                  <a:lnTo>
                    <a:pt x="844295" y="905256"/>
                  </a:lnTo>
                  <a:lnTo>
                    <a:pt x="809243" y="932687"/>
                  </a:lnTo>
                  <a:lnTo>
                    <a:pt x="772667" y="957072"/>
                  </a:lnTo>
                  <a:lnTo>
                    <a:pt x="733043" y="976883"/>
                  </a:lnTo>
                  <a:lnTo>
                    <a:pt x="691895" y="993647"/>
                  </a:lnTo>
                  <a:lnTo>
                    <a:pt x="649223" y="1007364"/>
                  </a:lnTo>
                  <a:lnTo>
                    <a:pt x="605027" y="1018031"/>
                  </a:lnTo>
                  <a:lnTo>
                    <a:pt x="560831" y="1024127"/>
                  </a:lnTo>
                  <a:lnTo>
                    <a:pt x="513587" y="1025652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8427" y="2738628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2204" y="3913632"/>
              <a:ext cx="7818119" cy="17373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279" y="4102607"/>
              <a:ext cx="1249679" cy="13045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42999" y="4126991"/>
              <a:ext cx="1152525" cy="1207135"/>
            </a:xfrm>
            <a:custGeom>
              <a:avLst/>
              <a:gdLst/>
              <a:ahLst/>
              <a:cxnLst/>
              <a:rect l="l" t="t" r="r" b="b"/>
              <a:pathLst>
                <a:path w="1152525" h="1207135">
                  <a:moveTo>
                    <a:pt x="576072" y="1207008"/>
                  </a:moveTo>
                  <a:lnTo>
                    <a:pt x="528828" y="1205483"/>
                  </a:lnTo>
                  <a:lnTo>
                    <a:pt x="483108" y="1199387"/>
                  </a:lnTo>
                  <a:lnTo>
                    <a:pt x="438912" y="1190243"/>
                  </a:lnTo>
                  <a:lnTo>
                    <a:pt x="394715" y="1176527"/>
                  </a:lnTo>
                  <a:lnTo>
                    <a:pt x="352044" y="1159764"/>
                  </a:lnTo>
                  <a:lnTo>
                    <a:pt x="312420" y="1139952"/>
                  </a:lnTo>
                  <a:lnTo>
                    <a:pt x="272796" y="1117091"/>
                  </a:lnTo>
                  <a:lnTo>
                    <a:pt x="236220" y="1091183"/>
                  </a:lnTo>
                  <a:lnTo>
                    <a:pt x="201167" y="1062227"/>
                  </a:lnTo>
                  <a:lnTo>
                    <a:pt x="169163" y="1030224"/>
                  </a:lnTo>
                  <a:lnTo>
                    <a:pt x="138684" y="996695"/>
                  </a:lnTo>
                  <a:lnTo>
                    <a:pt x="111252" y="960120"/>
                  </a:lnTo>
                  <a:lnTo>
                    <a:pt x="86867" y="922020"/>
                  </a:lnTo>
                  <a:lnTo>
                    <a:pt x="65532" y="880872"/>
                  </a:lnTo>
                  <a:lnTo>
                    <a:pt x="45720" y="839724"/>
                  </a:lnTo>
                  <a:lnTo>
                    <a:pt x="30480" y="795527"/>
                  </a:lnTo>
                  <a:lnTo>
                    <a:pt x="16763" y="749808"/>
                  </a:lnTo>
                  <a:lnTo>
                    <a:pt x="7620" y="702564"/>
                  </a:lnTo>
                  <a:lnTo>
                    <a:pt x="3048" y="653795"/>
                  </a:lnTo>
                  <a:lnTo>
                    <a:pt x="0" y="603504"/>
                  </a:lnTo>
                  <a:lnTo>
                    <a:pt x="3048" y="554736"/>
                  </a:lnTo>
                  <a:lnTo>
                    <a:pt x="7620" y="505967"/>
                  </a:lnTo>
                  <a:lnTo>
                    <a:pt x="16763" y="458723"/>
                  </a:lnTo>
                  <a:lnTo>
                    <a:pt x="30480" y="413004"/>
                  </a:lnTo>
                  <a:lnTo>
                    <a:pt x="45720" y="368808"/>
                  </a:lnTo>
                  <a:lnTo>
                    <a:pt x="65532" y="326136"/>
                  </a:lnTo>
                  <a:lnTo>
                    <a:pt x="86867" y="286512"/>
                  </a:lnTo>
                  <a:lnTo>
                    <a:pt x="111252" y="248411"/>
                  </a:lnTo>
                  <a:lnTo>
                    <a:pt x="138684" y="211836"/>
                  </a:lnTo>
                  <a:lnTo>
                    <a:pt x="169163" y="176783"/>
                  </a:lnTo>
                  <a:lnTo>
                    <a:pt x="201167" y="146304"/>
                  </a:lnTo>
                  <a:lnTo>
                    <a:pt x="236220" y="117348"/>
                  </a:lnTo>
                  <a:lnTo>
                    <a:pt x="272796" y="91439"/>
                  </a:lnTo>
                  <a:lnTo>
                    <a:pt x="312420" y="68580"/>
                  </a:lnTo>
                  <a:lnTo>
                    <a:pt x="352044" y="48768"/>
                  </a:lnTo>
                  <a:lnTo>
                    <a:pt x="394715" y="32004"/>
                  </a:lnTo>
                  <a:lnTo>
                    <a:pt x="438912" y="18288"/>
                  </a:lnTo>
                  <a:lnTo>
                    <a:pt x="483108" y="9144"/>
                  </a:lnTo>
                  <a:lnTo>
                    <a:pt x="528828" y="3048"/>
                  </a:lnTo>
                  <a:lnTo>
                    <a:pt x="576072" y="0"/>
                  </a:lnTo>
                  <a:lnTo>
                    <a:pt x="623316" y="3048"/>
                  </a:lnTo>
                  <a:lnTo>
                    <a:pt x="670560" y="9144"/>
                  </a:lnTo>
                  <a:lnTo>
                    <a:pt x="714756" y="18288"/>
                  </a:lnTo>
                  <a:lnTo>
                    <a:pt x="758952" y="32004"/>
                  </a:lnTo>
                  <a:lnTo>
                    <a:pt x="801624" y="48768"/>
                  </a:lnTo>
                  <a:lnTo>
                    <a:pt x="841247" y="68580"/>
                  </a:lnTo>
                  <a:lnTo>
                    <a:pt x="880872" y="91439"/>
                  </a:lnTo>
                  <a:lnTo>
                    <a:pt x="917448" y="117348"/>
                  </a:lnTo>
                  <a:lnTo>
                    <a:pt x="950976" y="146304"/>
                  </a:lnTo>
                  <a:lnTo>
                    <a:pt x="984504" y="176783"/>
                  </a:lnTo>
                  <a:lnTo>
                    <a:pt x="1013459" y="211836"/>
                  </a:lnTo>
                  <a:lnTo>
                    <a:pt x="1042415" y="248411"/>
                  </a:lnTo>
                  <a:lnTo>
                    <a:pt x="1066800" y="286512"/>
                  </a:lnTo>
                  <a:lnTo>
                    <a:pt x="1088135" y="326136"/>
                  </a:lnTo>
                  <a:lnTo>
                    <a:pt x="1107948" y="368808"/>
                  </a:lnTo>
                  <a:lnTo>
                    <a:pt x="1123187" y="413004"/>
                  </a:lnTo>
                  <a:lnTo>
                    <a:pt x="1135380" y="458723"/>
                  </a:lnTo>
                  <a:lnTo>
                    <a:pt x="1146048" y="505967"/>
                  </a:lnTo>
                  <a:lnTo>
                    <a:pt x="1150620" y="554736"/>
                  </a:lnTo>
                  <a:lnTo>
                    <a:pt x="1152144" y="603504"/>
                  </a:lnTo>
                  <a:lnTo>
                    <a:pt x="1150620" y="653795"/>
                  </a:lnTo>
                  <a:lnTo>
                    <a:pt x="1146048" y="702564"/>
                  </a:lnTo>
                  <a:lnTo>
                    <a:pt x="1135380" y="749808"/>
                  </a:lnTo>
                  <a:lnTo>
                    <a:pt x="1123187" y="795527"/>
                  </a:lnTo>
                  <a:lnTo>
                    <a:pt x="1107948" y="839724"/>
                  </a:lnTo>
                  <a:lnTo>
                    <a:pt x="1088135" y="880872"/>
                  </a:lnTo>
                  <a:lnTo>
                    <a:pt x="1066800" y="922020"/>
                  </a:lnTo>
                  <a:lnTo>
                    <a:pt x="1042415" y="960120"/>
                  </a:lnTo>
                  <a:lnTo>
                    <a:pt x="1013459" y="996695"/>
                  </a:lnTo>
                  <a:lnTo>
                    <a:pt x="984504" y="1030224"/>
                  </a:lnTo>
                  <a:lnTo>
                    <a:pt x="950976" y="1062227"/>
                  </a:lnTo>
                  <a:lnTo>
                    <a:pt x="917448" y="1091183"/>
                  </a:lnTo>
                  <a:lnTo>
                    <a:pt x="880872" y="1117091"/>
                  </a:lnTo>
                  <a:lnTo>
                    <a:pt x="841247" y="1139952"/>
                  </a:lnTo>
                  <a:lnTo>
                    <a:pt x="801624" y="1159764"/>
                  </a:lnTo>
                  <a:lnTo>
                    <a:pt x="758952" y="1176527"/>
                  </a:lnTo>
                  <a:lnTo>
                    <a:pt x="714756" y="1190243"/>
                  </a:lnTo>
                  <a:lnTo>
                    <a:pt x="670560" y="1199387"/>
                  </a:lnTo>
                  <a:lnTo>
                    <a:pt x="623316" y="1205483"/>
                  </a:lnTo>
                  <a:lnTo>
                    <a:pt x="576072" y="1207008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8427" y="4122419"/>
              <a:ext cx="1161415" cy="1216660"/>
            </a:xfrm>
            <a:custGeom>
              <a:avLst/>
              <a:gdLst/>
              <a:ahLst/>
              <a:cxnLst/>
              <a:rect l="l" t="t" r="r" b="b"/>
              <a:pathLst>
                <a:path w="1161414" h="1216660">
                  <a:moveTo>
                    <a:pt x="582168" y="1216152"/>
                  </a:moveTo>
                  <a:lnTo>
                    <a:pt x="533400" y="1214628"/>
                  </a:lnTo>
                  <a:lnTo>
                    <a:pt x="487680" y="1208532"/>
                  </a:lnTo>
                  <a:lnTo>
                    <a:pt x="441960" y="1199388"/>
                  </a:lnTo>
                  <a:lnTo>
                    <a:pt x="397763" y="1185672"/>
                  </a:lnTo>
                  <a:lnTo>
                    <a:pt x="355092" y="1168908"/>
                  </a:lnTo>
                  <a:lnTo>
                    <a:pt x="313943" y="1149096"/>
                  </a:lnTo>
                  <a:lnTo>
                    <a:pt x="275843" y="1126236"/>
                  </a:lnTo>
                  <a:lnTo>
                    <a:pt x="237743" y="1100328"/>
                  </a:lnTo>
                  <a:lnTo>
                    <a:pt x="170688" y="1039368"/>
                  </a:lnTo>
                  <a:lnTo>
                    <a:pt x="140208" y="1004316"/>
                  </a:lnTo>
                  <a:lnTo>
                    <a:pt x="112776" y="967740"/>
                  </a:lnTo>
                  <a:lnTo>
                    <a:pt x="88392" y="929640"/>
                  </a:lnTo>
                  <a:lnTo>
                    <a:pt x="65532" y="888492"/>
                  </a:lnTo>
                  <a:lnTo>
                    <a:pt x="45720" y="845820"/>
                  </a:lnTo>
                  <a:lnTo>
                    <a:pt x="30480" y="801624"/>
                  </a:lnTo>
                  <a:lnTo>
                    <a:pt x="18288" y="754380"/>
                  </a:lnTo>
                  <a:lnTo>
                    <a:pt x="7620" y="707136"/>
                  </a:lnTo>
                  <a:lnTo>
                    <a:pt x="3048" y="658368"/>
                  </a:lnTo>
                  <a:lnTo>
                    <a:pt x="0" y="609600"/>
                  </a:lnTo>
                  <a:lnTo>
                    <a:pt x="3048" y="559308"/>
                  </a:lnTo>
                  <a:lnTo>
                    <a:pt x="7620" y="510540"/>
                  </a:lnTo>
                  <a:lnTo>
                    <a:pt x="18288" y="463296"/>
                  </a:lnTo>
                  <a:lnTo>
                    <a:pt x="30480" y="417576"/>
                  </a:lnTo>
                  <a:lnTo>
                    <a:pt x="45720" y="371856"/>
                  </a:lnTo>
                  <a:lnTo>
                    <a:pt x="65532" y="329184"/>
                  </a:lnTo>
                  <a:lnTo>
                    <a:pt x="86868" y="288036"/>
                  </a:lnTo>
                  <a:lnTo>
                    <a:pt x="112776" y="249936"/>
                  </a:lnTo>
                  <a:lnTo>
                    <a:pt x="140208" y="213360"/>
                  </a:lnTo>
                  <a:lnTo>
                    <a:pt x="170688" y="178308"/>
                  </a:lnTo>
                  <a:lnTo>
                    <a:pt x="202692" y="147828"/>
                  </a:lnTo>
                  <a:lnTo>
                    <a:pt x="237743" y="118872"/>
                  </a:lnTo>
                  <a:lnTo>
                    <a:pt x="275843" y="91439"/>
                  </a:lnTo>
                  <a:lnTo>
                    <a:pt x="313943" y="68580"/>
                  </a:lnTo>
                  <a:lnTo>
                    <a:pt x="355092" y="48767"/>
                  </a:lnTo>
                  <a:lnTo>
                    <a:pt x="397763" y="32004"/>
                  </a:lnTo>
                  <a:lnTo>
                    <a:pt x="441960" y="18287"/>
                  </a:lnTo>
                  <a:lnTo>
                    <a:pt x="487680" y="9143"/>
                  </a:lnTo>
                  <a:lnTo>
                    <a:pt x="533400" y="3048"/>
                  </a:lnTo>
                  <a:lnTo>
                    <a:pt x="580644" y="0"/>
                  </a:lnTo>
                  <a:lnTo>
                    <a:pt x="629412" y="3048"/>
                  </a:lnTo>
                  <a:lnTo>
                    <a:pt x="675131" y="9143"/>
                  </a:lnTo>
                  <a:lnTo>
                    <a:pt x="582168" y="9143"/>
                  </a:lnTo>
                  <a:lnTo>
                    <a:pt x="534924" y="12191"/>
                  </a:lnTo>
                  <a:lnTo>
                    <a:pt x="489204" y="18287"/>
                  </a:lnTo>
                  <a:lnTo>
                    <a:pt x="443484" y="27432"/>
                  </a:lnTo>
                  <a:lnTo>
                    <a:pt x="400812" y="39624"/>
                  </a:lnTo>
                  <a:lnTo>
                    <a:pt x="359663" y="56387"/>
                  </a:lnTo>
                  <a:lnTo>
                    <a:pt x="318515" y="76200"/>
                  </a:lnTo>
                  <a:lnTo>
                    <a:pt x="280416" y="99060"/>
                  </a:lnTo>
                  <a:lnTo>
                    <a:pt x="243840" y="124967"/>
                  </a:lnTo>
                  <a:lnTo>
                    <a:pt x="210312" y="153924"/>
                  </a:lnTo>
                  <a:lnTo>
                    <a:pt x="176783" y="184404"/>
                  </a:lnTo>
                  <a:lnTo>
                    <a:pt x="147828" y="219456"/>
                  </a:lnTo>
                  <a:lnTo>
                    <a:pt x="120396" y="254508"/>
                  </a:lnTo>
                  <a:lnTo>
                    <a:pt x="96012" y="292608"/>
                  </a:lnTo>
                  <a:lnTo>
                    <a:pt x="73152" y="333756"/>
                  </a:lnTo>
                  <a:lnTo>
                    <a:pt x="54864" y="374904"/>
                  </a:lnTo>
                  <a:lnTo>
                    <a:pt x="39624" y="419100"/>
                  </a:lnTo>
                  <a:lnTo>
                    <a:pt x="25908" y="464820"/>
                  </a:lnTo>
                  <a:lnTo>
                    <a:pt x="16764" y="512064"/>
                  </a:lnTo>
                  <a:lnTo>
                    <a:pt x="12192" y="559308"/>
                  </a:lnTo>
                  <a:lnTo>
                    <a:pt x="9144" y="608076"/>
                  </a:lnTo>
                  <a:lnTo>
                    <a:pt x="12192" y="658368"/>
                  </a:lnTo>
                  <a:lnTo>
                    <a:pt x="16764" y="705612"/>
                  </a:lnTo>
                  <a:lnTo>
                    <a:pt x="25908" y="752856"/>
                  </a:lnTo>
                  <a:lnTo>
                    <a:pt x="39624" y="798576"/>
                  </a:lnTo>
                  <a:lnTo>
                    <a:pt x="54864" y="841248"/>
                  </a:lnTo>
                  <a:lnTo>
                    <a:pt x="73152" y="883920"/>
                  </a:lnTo>
                  <a:lnTo>
                    <a:pt x="96012" y="923544"/>
                  </a:lnTo>
                  <a:lnTo>
                    <a:pt x="120396" y="963168"/>
                  </a:lnTo>
                  <a:lnTo>
                    <a:pt x="147828" y="998220"/>
                  </a:lnTo>
                  <a:lnTo>
                    <a:pt x="176783" y="1031748"/>
                  </a:lnTo>
                  <a:lnTo>
                    <a:pt x="208788" y="1063752"/>
                  </a:lnTo>
                  <a:lnTo>
                    <a:pt x="243840" y="1092708"/>
                  </a:lnTo>
                  <a:lnTo>
                    <a:pt x="280416" y="1118616"/>
                  </a:lnTo>
                  <a:lnTo>
                    <a:pt x="318515" y="1141476"/>
                  </a:lnTo>
                  <a:lnTo>
                    <a:pt x="358139" y="1161288"/>
                  </a:lnTo>
                  <a:lnTo>
                    <a:pt x="400812" y="1176528"/>
                  </a:lnTo>
                  <a:lnTo>
                    <a:pt x="443484" y="1190244"/>
                  </a:lnTo>
                  <a:lnTo>
                    <a:pt x="489204" y="1199388"/>
                  </a:lnTo>
                  <a:lnTo>
                    <a:pt x="534924" y="1205484"/>
                  </a:lnTo>
                  <a:lnTo>
                    <a:pt x="580644" y="1207008"/>
                  </a:lnTo>
                  <a:lnTo>
                    <a:pt x="682751" y="1207008"/>
                  </a:lnTo>
                  <a:lnTo>
                    <a:pt x="675131" y="1208532"/>
                  </a:lnTo>
                  <a:lnTo>
                    <a:pt x="629412" y="1214628"/>
                  </a:lnTo>
                  <a:lnTo>
                    <a:pt x="582168" y="1216152"/>
                  </a:lnTo>
                  <a:close/>
                </a:path>
                <a:path w="1161414" h="1216660">
                  <a:moveTo>
                    <a:pt x="682751" y="1207008"/>
                  </a:moveTo>
                  <a:lnTo>
                    <a:pt x="580644" y="1207008"/>
                  </a:lnTo>
                  <a:lnTo>
                    <a:pt x="627887" y="1205484"/>
                  </a:lnTo>
                  <a:lnTo>
                    <a:pt x="673608" y="1199388"/>
                  </a:lnTo>
                  <a:lnTo>
                    <a:pt x="717804" y="1190244"/>
                  </a:lnTo>
                  <a:lnTo>
                    <a:pt x="762000" y="1176528"/>
                  </a:lnTo>
                  <a:lnTo>
                    <a:pt x="803148" y="1161288"/>
                  </a:lnTo>
                  <a:lnTo>
                    <a:pt x="844296" y="1141476"/>
                  </a:lnTo>
                  <a:lnTo>
                    <a:pt x="882396" y="1118616"/>
                  </a:lnTo>
                  <a:lnTo>
                    <a:pt x="918972" y="1092708"/>
                  </a:lnTo>
                  <a:lnTo>
                    <a:pt x="952500" y="1063752"/>
                  </a:lnTo>
                  <a:lnTo>
                    <a:pt x="986028" y="1031748"/>
                  </a:lnTo>
                  <a:lnTo>
                    <a:pt x="1014984" y="998220"/>
                  </a:lnTo>
                  <a:lnTo>
                    <a:pt x="1042416" y="963168"/>
                  </a:lnTo>
                  <a:lnTo>
                    <a:pt x="1066800" y="925068"/>
                  </a:lnTo>
                  <a:lnTo>
                    <a:pt x="1089660" y="883920"/>
                  </a:lnTo>
                  <a:lnTo>
                    <a:pt x="1107948" y="842772"/>
                  </a:lnTo>
                  <a:lnTo>
                    <a:pt x="1123188" y="798576"/>
                  </a:lnTo>
                  <a:lnTo>
                    <a:pt x="1136904" y="752856"/>
                  </a:lnTo>
                  <a:lnTo>
                    <a:pt x="1146048" y="705612"/>
                  </a:lnTo>
                  <a:lnTo>
                    <a:pt x="1150620" y="658368"/>
                  </a:lnTo>
                  <a:lnTo>
                    <a:pt x="1152144" y="609600"/>
                  </a:lnTo>
                  <a:lnTo>
                    <a:pt x="1150620" y="559308"/>
                  </a:lnTo>
                  <a:lnTo>
                    <a:pt x="1146048" y="512064"/>
                  </a:lnTo>
                  <a:lnTo>
                    <a:pt x="1136904" y="464820"/>
                  </a:lnTo>
                  <a:lnTo>
                    <a:pt x="1123188" y="419100"/>
                  </a:lnTo>
                  <a:lnTo>
                    <a:pt x="1107948" y="376428"/>
                  </a:lnTo>
                  <a:lnTo>
                    <a:pt x="1089660" y="333756"/>
                  </a:lnTo>
                  <a:lnTo>
                    <a:pt x="1066800" y="294132"/>
                  </a:lnTo>
                  <a:lnTo>
                    <a:pt x="1042416" y="254508"/>
                  </a:lnTo>
                  <a:lnTo>
                    <a:pt x="1014984" y="219456"/>
                  </a:lnTo>
                  <a:lnTo>
                    <a:pt x="986028" y="185928"/>
                  </a:lnTo>
                  <a:lnTo>
                    <a:pt x="954024" y="153924"/>
                  </a:lnTo>
                  <a:lnTo>
                    <a:pt x="918972" y="124967"/>
                  </a:lnTo>
                  <a:lnTo>
                    <a:pt x="882396" y="99060"/>
                  </a:lnTo>
                  <a:lnTo>
                    <a:pt x="844296" y="76200"/>
                  </a:lnTo>
                  <a:lnTo>
                    <a:pt x="803148" y="56387"/>
                  </a:lnTo>
                  <a:lnTo>
                    <a:pt x="762000" y="41148"/>
                  </a:lnTo>
                  <a:lnTo>
                    <a:pt x="719327" y="27432"/>
                  </a:lnTo>
                  <a:lnTo>
                    <a:pt x="673608" y="18287"/>
                  </a:lnTo>
                  <a:lnTo>
                    <a:pt x="627887" y="12191"/>
                  </a:lnTo>
                  <a:lnTo>
                    <a:pt x="582168" y="9143"/>
                  </a:lnTo>
                  <a:lnTo>
                    <a:pt x="675131" y="9143"/>
                  </a:lnTo>
                  <a:lnTo>
                    <a:pt x="720852" y="18287"/>
                  </a:lnTo>
                  <a:lnTo>
                    <a:pt x="765048" y="32004"/>
                  </a:lnTo>
                  <a:lnTo>
                    <a:pt x="807720" y="48767"/>
                  </a:lnTo>
                  <a:lnTo>
                    <a:pt x="848868" y="68580"/>
                  </a:lnTo>
                  <a:lnTo>
                    <a:pt x="886968" y="91439"/>
                  </a:lnTo>
                  <a:lnTo>
                    <a:pt x="923544" y="117348"/>
                  </a:lnTo>
                  <a:lnTo>
                    <a:pt x="958596" y="146304"/>
                  </a:lnTo>
                  <a:lnTo>
                    <a:pt x="992124" y="178308"/>
                  </a:lnTo>
                  <a:lnTo>
                    <a:pt x="1022604" y="213360"/>
                  </a:lnTo>
                  <a:lnTo>
                    <a:pt x="1050036" y="249936"/>
                  </a:lnTo>
                  <a:lnTo>
                    <a:pt x="1074420" y="288036"/>
                  </a:lnTo>
                  <a:lnTo>
                    <a:pt x="1097280" y="329184"/>
                  </a:lnTo>
                  <a:lnTo>
                    <a:pt x="1115568" y="371856"/>
                  </a:lnTo>
                  <a:lnTo>
                    <a:pt x="1132332" y="416052"/>
                  </a:lnTo>
                  <a:lnTo>
                    <a:pt x="1144524" y="463296"/>
                  </a:lnTo>
                  <a:lnTo>
                    <a:pt x="1153668" y="510540"/>
                  </a:lnTo>
                  <a:lnTo>
                    <a:pt x="1159764" y="559308"/>
                  </a:lnTo>
                  <a:lnTo>
                    <a:pt x="1161288" y="608076"/>
                  </a:lnTo>
                  <a:lnTo>
                    <a:pt x="1159764" y="658368"/>
                  </a:lnTo>
                  <a:lnTo>
                    <a:pt x="1155192" y="707136"/>
                  </a:lnTo>
                  <a:lnTo>
                    <a:pt x="1144524" y="754380"/>
                  </a:lnTo>
                  <a:lnTo>
                    <a:pt x="1132332" y="800100"/>
                  </a:lnTo>
                  <a:lnTo>
                    <a:pt x="1117092" y="845820"/>
                  </a:lnTo>
                  <a:lnTo>
                    <a:pt x="1097280" y="888492"/>
                  </a:lnTo>
                  <a:lnTo>
                    <a:pt x="1074420" y="928116"/>
                  </a:lnTo>
                  <a:lnTo>
                    <a:pt x="1050036" y="967740"/>
                  </a:lnTo>
                  <a:lnTo>
                    <a:pt x="1022604" y="1004316"/>
                  </a:lnTo>
                  <a:lnTo>
                    <a:pt x="992124" y="1037844"/>
                  </a:lnTo>
                  <a:lnTo>
                    <a:pt x="960120" y="1069848"/>
                  </a:lnTo>
                  <a:lnTo>
                    <a:pt x="925068" y="1098804"/>
                  </a:lnTo>
                  <a:lnTo>
                    <a:pt x="886968" y="1126236"/>
                  </a:lnTo>
                  <a:lnTo>
                    <a:pt x="848868" y="1149096"/>
                  </a:lnTo>
                  <a:lnTo>
                    <a:pt x="807720" y="1168908"/>
                  </a:lnTo>
                  <a:lnTo>
                    <a:pt x="765048" y="1185672"/>
                  </a:lnTo>
                  <a:lnTo>
                    <a:pt x="720852" y="1199388"/>
                  </a:lnTo>
                  <a:lnTo>
                    <a:pt x="682751" y="12070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004" y="5747003"/>
              <a:ext cx="8289035" cy="98755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857171" y="1851218"/>
            <a:ext cx="7401559" cy="469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sz="24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makes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OS.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469265" marR="38735" algn="just">
              <a:lnSpc>
                <a:spcPts val="2700"/>
              </a:lnSpc>
              <a:spcBef>
                <a:spcPts val="219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 and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user program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 help of system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call.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provided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469265" marR="5080" algn="just">
              <a:lnSpc>
                <a:spcPct val="86000"/>
              </a:lnSpc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program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needs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read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file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 the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hard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disk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but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 program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working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not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have direct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access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any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computer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hard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ware,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thus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program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makes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instruction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24765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4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r>
              <a:rPr sz="2400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24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sz="2400" spc="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returns</a:t>
            </a:r>
            <a:r>
              <a:rPr sz="24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24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instruction.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3504" y="5614416"/>
            <a:ext cx="1122045" cy="1122045"/>
            <a:chOff x="603504" y="5614416"/>
            <a:chExt cx="1122045" cy="1122045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504" y="5614416"/>
              <a:ext cx="1121663" cy="11216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7699" y="5638800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59">
                  <a:moveTo>
                    <a:pt x="513587" y="1025652"/>
                  </a:moveTo>
                  <a:lnTo>
                    <a:pt x="466343" y="1024127"/>
                  </a:lnTo>
                  <a:lnTo>
                    <a:pt x="420623" y="1018031"/>
                  </a:lnTo>
                  <a:lnTo>
                    <a:pt x="377951" y="1007364"/>
                  </a:lnTo>
                  <a:lnTo>
                    <a:pt x="335279" y="993647"/>
                  </a:lnTo>
                  <a:lnTo>
                    <a:pt x="294131" y="976883"/>
                  </a:lnTo>
                  <a:lnTo>
                    <a:pt x="254507" y="957072"/>
                  </a:lnTo>
                  <a:lnTo>
                    <a:pt x="217931" y="932687"/>
                  </a:lnTo>
                  <a:lnTo>
                    <a:pt x="182879" y="905256"/>
                  </a:lnTo>
                  <a:lnTo>
                    <a:pt x="150875" y="876300"/>
                  </a:lnTo>
                  <a:lnTo>
                    <a:pt x="121919" y="844295"/>
                  </a:lnTo>
                  <a:lnTo>
                    <a:pt x="94487" y="809243"/>
                  </a:lnTo>
                  <a:lnTo>
                    <a:pt x="70103" y="772668"/>
                  </a:lnTo>
                  <a:lnTo>
                    <a:pt x="50291" y="733043"/>
                  </a:lnTo>
                  <a:lnTo>
                    <a:pt x="33527" y="691895"/>
                  </a:lnTo>
                  <a:lnTo>
                    <a:pt x="18287" y="649224"/>
                  </a:lnTo>
                  <a:lnTo>
                    <a:pt x="9143" y="605028"/>
                  </a:lnTo>
                  <a:lnTo>
                    <a:pt x="3048" y="560832"/>
                  </a:lnTo>
                  <a:lnTo>
                    <a:pt x="0" y="513587"/>
                  </a:lnTo>
                  <a:lnTo>
                    <a:pt x="3048" y="466343"/>
                  </a:lnTo>
                  <a:lnTo>
                    <a:pt x="9143" y="420623"/>
                  </a:lnTo>
                  <a:lnTo>
                    <a:pt x="18287" y="377952"/>
                  </a:lnTo>
                  <a:lnTo>
                    <a:pt x="33527" y="335280"/>
                  </a:lnTo>
                  <a:lnTo>
                    <a:pt x="50291" y="294131"/>
                  </a:lnTo>
                  <a:lnTo>
                    <a:pt x="70103" y="254507"/>
                  </a:lnTo>
                  <a:lnTo>
                    <a:pt x="94487" y="217931"/>
                  </a:lnTo>
                  <a:lnTo>
                    <a:pt x="121919" y="182880"/>
                  </a:lnTo>
                  <a:lnTo>
                    <a:pt x="150875" y="150876"/>
                  </a:lnTo>
                  <a:lnTo>
                    <a:pt x="182879" y="121920"/>
                  </a:lnTo>
                  <a:lnTo>
                    <a:pt x="217931" y="94488"/>
                  </a:lnTo>
                  <a:lnTo>
                    <a:pt x="254507" y="70104"/>
                  </a:lnTo>
                  <a:lnTo>
                    <a:pt x="294131" y="50292"/>
                  </a:lnTo>
                  <a:lnTo>
                    <a:pt x="335279" y="33528"/>
                  </a:lnTo>
                  <a:lnTo>
                    <a:pt x="377951" y="18288"/>
                  </a:lnTo>
                  <a:lnTo>
                    <a:pt x="420623" y="9144"/>
                  </a:lnTo>
                  <a:lnTo>
                    <a:pt x="466343" y="3048"/>
                  </a:lnTo>
                  <a:lnTo>
                    <a:pt x="513587" y="0"/>
                  </a:lnTo>
                  <a:lnTo>
                    <a:pt x="560831" y="3048"/>
                  </a:lnTo>
                  <a:lnTo>
                    <a:pt x="605027" y="9144"/>
                  </a:lnTo>
                  <a:lnTo>
                    <a:pt x="649223" y="18288"/>
                  </a:lnTo>
                  <a:lnTo>
                    <a:pt x="691895" y="33528"/>
                  </a:lnTo>
                  <a:lnTo>
                    <a:pt x="733043" y="50292"/>
                  </a:lnTo>
                  <a:lnTo>
                    <a:pt x="772667" y="70104"/>
                  </a:lnTo>
                  <a:lnTo>
                    <a:pt x="809243" y="94488"/>
                  </a:lnTo>
                  <a:lnTo>
                    <a:pt x="844295" y="121920"/>
                  </a:lnTo>
                  <a:lnTo>
                    <a:pt x="876300" y="150876"/>
                  </a:lnTo>
                  <a:lnTo>
                    <a:pt x="905255" y="182880"/>
                  </a:lnTo>
                  <a:lnTo>
                    <a:pt x="932687" y="217931"/>
                  </a:lnTo>
                  <a:lnTo>
                    <a:pt x="957071" y="254507"/>
                  </a:lnTo>
                  <a:lnTo>
                    <a:pt x="976883" y="294131"/>
                  </a:lnTo>
                  <a:lnTo>
                    <a:pt x="993648" y="335280"/>
                  </a:lnTo>
                  <a:lnTo>
                    <a:pt x="1007363" y="377952"/>
                  </a:lnTo>
                  <a:lnTo>
                    <a:pt x="1018031" y="420623"/>
                  </a:lnTo>
                  <a:lnTo>
                    <a:pt x="1024127" y="466343"/>
                  </a:lnTo>
                  <a:lnTo>
                    <a:pt x="1025651" y="513587"/>
                  </a:lnTo>
                  <a:lnTo>
                    <a:pt x="1024127" y="560832"/>
                  </a:lnTo>
                  <a:lnTo>
                    <a:pt x="1018031" y="605028"/>
                  </a:lnTo>
                  <a:lnTo>
                    <a:pt x="1007363" y="649224"/>
                  </a:lnTo>
                  <a:lnTo>
                    <a:pt x="993648" y="691895"/>
                  </a:lnTo>
                  <a:lnTo>
                    <a:pt x="976883" y="733043"/>
                  </a:lnTo>
                  <a:lnTo>
                    <a:pt x="957071" y="772668"/>
                  </a:lnTo>
                  <a:lnTo>
                    <a:pt x="932687" y="809243"/>
                  </a:lnTo>
                  <a:lnTo>
                    <a:pt x="905255" y="844295"/>
                  </a:lnTo>
                  <a:lnTo>
                    <a:pt x="876300" y="876300"/>
                  </a:lnTo>
                  <a:lnTo>
                    <a:pt x="844295" y="905256"/>
                  </a:lnTo>
                  <a:lnTo>
                    <a:pt x="809243" y="932687"/>
                  </a:lnTo>
                  <a:lnTo>
                    <a:pt x="772667" y="957072"/>
                  </a:lnTo>
                  <a:lnTo>
                    <a:pt x="733043" y="976883"/>
                  </a:lnTo>
                  <a:lnTo>
                    <a:pt x="691895" y="993647"/>
                  </a:lnTo>
                  <a:lnTo>
                    <a:pt x="649223" y="1007364"/>
                  </a:lnTo>
                  <a:lnTo>
                    <a:pt x="605027" y="1018031"/>
                  </a:lnTo>
                  <a:lnTo>
                    <a:pt x="560831" y="1024127"/>
                  </a:lnTo>
                  <a:lnTo>
                    <a:pt x="513587" y="1025652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3127" y="5634227"/>
              <a:ext cx="1035050" cy="1035050"/>
            </a:xfrm>
            <a:custGeom>
              <a:avLst/>
              <a:gdLst/>
              <a:ahLst/>
              <a:cxnLst/>
              <a:rect l="l" t="t" r="r" b="b"/>
              <a:pathLst>
                <a:path w="1035050" h="1035050">
                  <a:moveTo>
                    <a:pt x="518160" y="1034796"/>
                  </a:moveTo>
                  <a:lnTo>
                    <a:pt x="470916" y="1033272"/>
                  </a:lnTo>
                  <a:lnTo>
                    <a:pt x="425196" y="1027176"/>
                  </a:lnTo>
                  <a:lnTo>
                    <a:pt x="381000" y="1016508"/>
                  </a:lnTo>
                  <a:lnTo>
                    <a:pt x="338328" y="1002792"/>
                  </a:lnTo>
                  <a:lnTo>
                    <a:pt x="297180" y="986028"/>
                  </a:lnTo>
                  <a:lnTo>
                    <a:pt x="257556" y="964692"/>
                  </a:lnTo>
                  <a:lnTo>
                    <a:pt x="219456" y="940308"/>
                  </a:lnTo>
                  <a:lnTo>
                    <a:pt x="184404" y="914400"/>
                  </a:lnTo>
                  <a:lnTo>
                    <a:pt x="152400" y="883920"/>
                  </a:lnTo>
                  <a:lnTo>
                    <a:pt x="121920" y="851916"/>
                  </a:lnTo>
                  <a:lnTo>
                    <a:pt x="96012" y="816864"/>
                  </a:lnTo>
                  <a:lnTo>
                    <a:pt x="71628" y="778764"/>
                  </a:lnTo>
                  <a:lnTo>
                    <a:pt x="50292" y="740664"/>
                  </a:lnTo>
                  <a:lnTo>
                    <a:pt x="33528" y="699516"/>
                  </a:lnTo>
                  <a:lnTo>
                    <a:pt x="19812" y="655320"/>
                  </a:lnTo>
                  <a:lnTo>
                    <a:pt x="9144" y="611124"/>
                  </a:lnTo>
                  <a:lnTo>
                    <a:pt x="3048" y="565404"/>
                  </a:lnTo>
                  <a:lnTo>
                    <a:pt x="0" y="518160"/>
                  </a:lnTo>
                  <a:lnTo>
                    <a:pt x="3048" y="470916"/>
                  </a:lnTo>
                  <a:lnTo>
                    <a:pt x="9144" y="425196"/>
                  </a:lnTo>
                  <a:lnTo>
                    <a:pt x="19812" y="381000"/>
                  </a:lnTo>
                  <a:lnTo>
                    <a:pt x="33528" y="338328"/>
                  </a:lnTo>
                  <a:lnTo>
                    <a:pt x="50292" y="297180"/>
                  </a:lnTo>
                  <a:lnTo>
                    <a:pt x="71628" y="257556"/>
                  </a:lnTo>
                  <a:lnTo>
                    <a:pt x="96012" y="219456"/>
                  </a:lnTo>
                  <a:lnTo>
                    <a:pt x="121920" y="184404"/>
                  </a:lnTo>
                  <a:lnTo>
                    <a:pt x="152400" y="152400"/>
                  </a:lnTo>
                  <a:lnTo>
                    <a:pt x="184404" y="121920"/>
                  </a:lnTo>
                  <a:lnTo>
                    <a:pt x="219456" y="96012"/>
                  </a:lnTo>
                  <a:lnTo>
                    <a:pt x="257556" y="71628"/>
                  </a:lnTo>
                  <a:lnTo>
                    <a:pt x="295656" y="50292"/>
                  </a:lnTo>
                  <a:lnTo>
                    <a:pt x="336804" y="33528"/>
                  </a:lnTo>
                  <a:lnTo>
                    <a:pt x="381000" y="19812"/>
                  </a:lnTo>
                  <a:lnTo>
                    <a:pt x="425196" y="9144"/>
                  </a:lnTo>
                  <a:lnTo>
                    <a:pt x="470916" y="3048"/>
                  </a:lnTo>
                  <a:lnTo>
                    <a:pt x="518160" y="0"/>
                  </a:lnTo>
                  <a:lnTo>
                    <a:pt x="565404" y="3048"/>
                  </a:lnTo>
                  <a:lnTo>
                    <a:pt x="611124" y="9144"/>
                  </a:lnTo>
                  <a:lnTo>
                    <a:pt x="518160" y="9144"/>
                  </a:lnTo>
                  <a:lnTo>
                    <a:pt x="472439" y="12192"/>
                  </a:lnTo>
                  <a:lnTo>
                    <a:pt x="426720" y="18288"/>
                  </a:lnTo>
                  <a:lnTo>
                    <a:pt x="382524" y="27432"/>
                  </a:lnTo>
                  <a:lnTo>
                    <a:pt x="341376" y="41148"/>
                  </a:lnTo>
                  <a:lnTo>
                    <a:pt x="300228" y="59436"/>
                  </a:lnTo>
                  <a:lnTo>
                    <a:pt x="262128" y="79248"/>
                  </a:lnTo>
                  <a:lnTo>
                    <a:pt x="225552" y="102108"/>
                  </a:lnTo>
                  <a:lnTo>
                    <a:pt x="190500" y="129540"/>
                  </a:lnTo>
                  <a:lnTo>
                    <a:pt x="158495" y="158496"/>
                  </a:lnTo>
                  <a:lnTo>
                    <a:pt x="129540" y="190500"/>
                  </a:lnTo>
                  <a:lnTo>
                    <a:pt x="103632" y="225552"/>
                  </a:lnTo>
                  <a:lnTo>
                    <a:pt x="79248" y="262128"/>
                  </a:lnTo>
                  <a:lnTo>
                    <a:pt x="59436" y="300228"/>
                  </a:lnTo>
                  <a:lnTo>
                    <a:pt x="41148" y="339852"/>
                  </a:lnTo>
                  <a:lnTo>
                    <a:pt x="27432" y="382524"/>
                  </a:lnTo>
                  <a:lnTo>
                    <a:pt x="18288" y="426720"/>
                  </a:lnTo>
                  <a:lnTo>
                    <a:pt x="12192" y="470916"/>
                  </a:lnTo>
                  <a:lnTo>
                    <a:pt x="9144" y="518160"/>
                  </a:lnTo>
                  <a:lnTo>
                    <a:pt x="12192" y="563880"/>
                  </a:lnTo>
                  <a:lnTo>
                    <a:pt x="18288" y="609600"/>
                  </a:lnTo>
                  <a:lnTo>
                    <a:pt x="27432" y="652272"/>
                  </a:lnTo>
                  <a:lnTo>
                    <a:pt x="41148" y="694944"/>
                  </a:lnTo>
                  <a:lnTo>
                    <a:pt x="59436" y="736092"/>
                  </a:lnTo>
                  <a:lnTo>
                    <a:pt x="79248" y="774192"/>
                  </a:lnTo>
                  <a:lnTo>
                    <a:pt x="102108" y="810768"/>
                  </a:lnTo>
                  <a:lnTo>
                    <a:pt x="129540" y="845820"/>
                  </a:lnTo>
                  <a:lnTo>
                    <a:pt x="158495" y="877824"/>
                  </a:lnTo>
                  <a:lnTo>
                    <a:pt x="190500" y="906780"/>
                  </a:lnTo>
                  <a:lnTo>
                    <a:pt x="225552" y="932688"/>
                  </a:lnTo>
                  <a:lnTo>
                    <a:pt x="262128" y="957072"/>
                  </a:lnTo>
                  <a:lnTo>
                    <a:pt x="300228" y="976884"/>
                  </a:lnTo>
                  <a:lnTo>
                    <a:pt x="339852" y="995172"/>
                  </a:lnTo>
                  <a:lnTo>
                    <a:pt x="382524" y="1008888"/>
                  </a:lnTo>
                  <a:lnTo>
                    <a:pt x="426720" y="1018032"/>
                  </a:lnTo>
                  <a:lnTo>
                    <a:pt x="470916" y="1024128"/>
                  </a:lnTo>
                  <a:lnTo>
                    <a:pt x="518160" y="1025652"/>
                  </a:lnTo>
                  <a:lnTo>
                    <a:pt x="617437" y="1025652"/>
                  </a:lnTo>
                  <a:lnTo>
                    <a:pt x="611124" y="1027176"/>
                  </a:lnTo>
                  <a:lnTo>
                    <a:pt x="565404" y="1033272"/>
                  </a:lnTo>
                  <a:lnTo>
                    <a:pt x="518160" y="1034796"/>
                  </a:lnTo>
                  <a:close/>
                </a:path>
                <a:path w="1035050" h="1035050">
                  <a:moveTo>
                    <a:pt x="617437" y="1025652"/>
                  </a:moveTo>
                  <a:lnTo>
                    <a:pt x="518160" y="1025652"/>
                  </a:lnTo>
                  <a:lnTo>
                    <a:pt x="563880" y="1024128"/>
                  </a:lnTo>
                  <a:lnTo>
                    <a:pt x="609600" y="1018032"/>
                  </a:lnTo>
                  <a:lnTo>
                    <a:pt x="652272" y="1008888"/>
                  </a:lnTo>
                  <a:lnTo>
                    <a:pt x="694944" y="995172"/>
                  </a:lnTo>
                  <a:lnTo>
                    <a:pt x="736092" y="976884"/>
                  </a:lnTo>
                  <a:lnTo>
                    <a:pt x="774192" y="957072"/>
                  </a:lnTo>
                  <a:lnTo>
                    <a:pt x="810768" y="934212"/>
                  </a:lnTo>
                  <a:lnTo>
                    <a:pt x="845820" y="906780"/>
                  </a:lnTo>
                  <a:lnTo>
                    <a:pt x="877824" y="877824"/>
                  </a:lnTo>
                  <a:lnTo>
                    <a:pt x="906779" y="845820"/>
                  </a:lnTo>
                  <a:lnTo>
                    <a:pt x="932688" y="810768"/>
                  </a:lnTo>
                  <a:lnTo>
                    <a:pt x="957072" y="774192"/>
                  </a:lnTo>
                  <a:lnTo>
                    <a:pt x="976884" y="736092"/>
                  </a:lnTo>
                  <a:lnTo>
                    <a:pt x="995172" y="694944"/>
                  </a:lnTo>
                  <a:lnTo>
                    <a:pt x="1008888" y="653796"/>
                  </a:lnTo>
                  <a:lnTo>
                    <a:pt x="1018032" y="609600"/>
                  </a:lnTo>
                  <a:lnTo>
                    <a:pt x="1024128" y="563880"/>
                  </a:lnTo>
                  <a:lnTo>
                    <a:pt x="1025652" y="518160"/>
                  </a:lnTo>
                  <a:lnTo>
                    <a:pt x="1024128" y="472440"/>
                  </a:lnTo>
                  <a:lnTo>
                    <a:pt x="1018032" y="426720"/>
                  </a:lnTo>
                  <a:lnTo>
                    <a:pt x="1008888" y="382524"/>
                  </a:lnTo>
                  <a:lnTo>
                    <a:pt x="995172" y="341376"/>
                  </a:lnTo>
                  <a:lnTo>
                    <a:pt x="976884" y="300228"/>
                  </a:lnTo>
                  <a:lnTo>
                    <a:pt x="957072" y="262128"/>
                  </a:lnTo>
                  <a:lnTo>
                    <a:pt x="934212" y="225552"/>
                  </a:lnTo>
                  <a:lnTo>
                    <a:pt x="906779" y="190500"/>
                  </a:lnTo>
                  <a:lnTo>
                    <a:pt x="877824" y="158496"/>
                  </a:lnTo>
                  <a:lnTo>
                    <a:pt x="845820" y="129540"/>
                  </a:lnTo>
                  <a:lnTo>
                    <a:pt x="810768" y="103632"/>
                  </a:lnTo>
                  <a:lnTo>
                    <a:pt x="774192" y="79248"/>
                  </a:lnTo>
                  <a:lnTo>
                    <a:pt x="736092" y="59436"/>
                  </a:lnTo>
                  <a:lnTo>
                    <a:pt x="694944" y="41148"/>
                  </a:lnTo>
                  <a:lnTo>
                    <a:pt x="653796" y="27432"/>
                  </a:lnTo>
                  <a:lnTo>
                    <a:pt x="609600" y="18288"/>
                  </a:lnTo>
                  <a:lnTo>
                    <a:pt x="563880" y="12192"/>
                  </a:lnTo>
                  <a:lnTo>
                    <a:pt x="518160" y="9144"/>
                  </a:lnTo>
                  <a:lnTo>
                    <a:pt x="611124" y="9144"/>
                  </a:lnTo>
                  <a:lnTo>
                    <a:pt x="655320" y="19812"/>
                  </a:lnTo>
                  <a:lnTo>
                    <a:pt x="697992" y="33528"/>
                  </a:lnTo>
                  <a:lnTo>
                    <a:pt x="739140" y="50292"/>
                  </a:lnTo>
                  <a:lnTo>
                    <a:pt x="778764" y="71628"/>
                  </a:lnTo>
                  <a:lnTo>
                    <a:pt x="816864" y="96012"/>
                  </a:lnTo>
                  <a:lnTo>
                    <a:pt x="851916" y="121920"/>
                  </a:lnTo>
                  <a:lnTo>
                    <a:pt x="883920" y="152400"/>
                  </a:lnTo>
                  <a:lnTo>
                    <a:pt x="914400" y="184404"/>
                  </a:lnTo>
                  <a:lnTo>
                    <a:pt x="940308" y="219456"/>
                  </a:lnTo>
                  <a:lnTo>
                    <a:pt x="964692" y="257556"/>
                  </a:lnTo>
                  <a:lnTo>
                    <a:pt x="986028" y="295656"/>
                  </a:lnTo>
                  <a:lnTo>
                    <a:pt x="1002792" y="336804"/>
                  </a:lnTo>
                  <a:lnTo>
                    <a:pt x="1016508" y="381000"/>
                  </a:lnTo>
                  <a:lnTo>
                    <a:pt x="1027175" y="425196"/>
                  </a:lnTo>
                  <a:lnTo>
                    <a:pt x="1033272" y="470916"/>
                  </a:lnTo>
                  <a:lnTo>
                    <a:pt x="1034796" y="518160"/>
                  </a:lnTo>
                  <a:lnTo>
                    <a:pt x="1033272" y="565404"/>
                  </a:lnTo>
                  <a:lnTo>
                    <a:pt x="1027175" y="611124"/>
                  </a:lnTo>
                  <a:lnTo>
                    <a:pt x="1016508" y="655320"/>
                  </a:lnTo>
                  <a:lnTo>
                    <a:pt x="1002792" y="697992"/>
                  </a:lnTo>
                  <a:lnTo>
                    <a:pt x="986028" y="739140"/>
                  </a:lnTo>
                  <a:lnTo>
                    <a:pt x="964692" y="778764"/>
                  </a:lnTo>
                  <a:lnTo>
                    <a:pt x="940308" y="816864"/>
                  </a:lnTo>
                  <a:lnTo>
                    <a:pt x="914400" y="851916"/>
                  </a:lnTo>
                  <a:lnTo>
                    <a:pt x="883920" y="883920"/>
                  </a:lnTo>
                  <a:lnTo>
                    <a:pt x="851916" y="914400"/>
                  </a:lnTo>
                  <a:lnTo>
                    <a:pt x="816864" y="940308"/>
                  </a:lnTo>
                  <a:lnTo>
                    <a:pt x="778764" y="964692"/>
                  </a:lnTo>
                  <a:lnTo>
                    <a:pt x="740664" y="986028"/>
                  </a:lnTo>
                  <a:lnTo>
                    <a:pt x="699516" y="1002792"/>
                  </a:lnTo>
                  <a:lnTo>
                    <a:pt x="655320" y="1016508"/>
                  </a:lnTo>
                  <a:lnTo>
                    <a:pt x="617437" y="10256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58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System</a:t>
            </a:r>
            <a:r>
              <a:rPr spc="-215" dirty="0"/>
              <a:t> </a:t>
            </a:r>
            <a:r>
              <a:rPr spc="5" dirty="0"/>
              <a:t>Call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2061971"/>
            <a:ext cx="8823960" cy="4147185"/>
            <a:chOff x="612648" y="2061971"/>
            <a:chExt cx="8823960" cy="41471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066543"/>
              <a:ext cx="8823960" cy="41422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568" y="3282696"/>
              <a:ext cx="7818119" cy="28529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066543"/>
              <a:ext cx="8763000" cy="4097020"/>
            </a:xfrm>
            <a:custGeom>
              <a:avLst/>
              <a:gdLst/>
              <a:ahLst/>
              <a:cxnLst/>
              <a:rect l="l" t="t" r="r" b="b"/>
              <a:pathLst>
                <a:path w="8763000" h="4097020">
                  <a:moveTo>
                    <a:pt x="8763000" y="4096511"/>
                  </a:moveTo>
                  <a:lnTo>
                    <a:pt x="0" y="4096511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4096511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061971"/>
              <a:ext cx="8772525" cy="4105910"/>
            </a:xfrm>
            <a:custGeom>
              <a:avLst/>
              <a:gdLst/>
              <a:ahLst/>
              <a:cxnLst/>
              <a:rect l="l" t="t" r="r" b="b"/>
              <a:pathLst>
                <a:path w="8772525" h="4105910">
                  <a:moveTo>
                    <a:pt x="8770620" y="4105656"/>
                  </a:moveTo>
                  <a:lnTo>
                    <a:pt x="3048" y="4105656"/>
                  </a:lnTo>
                  <a:lnTo>
                    <a:pt x="0" y="41041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4096512"/>
                  </a:lnTo>
                  <a:lnTo>
                    <a:pt x="4572" y="4096512"/>
                  </a:lnTo>
                  <a:lnTo>
                    <a:pt x="9144" y="4101084"/>
                  </a:lnTo>
                  <a:lnTo>
                    <a:pt x="8772144" y="4101084"/>
                  </a:lnTo>
                  <a:lnTo>
                    <a:pt x="8772144" y="4104132"/>
                  </a:lnTo>
                  <a:lnTo>
                    <a:pt x="8770620" y="4105656"/>
                  </a:lnTo>
                  <a:close/>
                </a:path>
                <a:path w="8772525" h="4105910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772525" h="410591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3"/>
                  </a:lnTo>
                  <a:close/>
                </a:path>
                <a:path w="8772525" h="4105910">
                  <a:moveTo>
                    <a:pt x="8763000" y="4101084"/>
                  </a:moveTo>
                  <a:lnTo>
                    <a:pt x="8763000" y="4572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4096512"/>
                  </a:lnTo>
                  <a:lnTo>
                    <a:pt x="8767572" y="4096512"/>
                  </a:lnTo>
                  <a:lnTo>
                    <a:pt x="8763000" y="4101084"/>
                  </a:lnTo>
                  <a:close/>
                </a:path>
                <a:path w="8772525" h="410591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3"/>
                  </a:lnTo>
                  <a:close/>
                </a:path>
                <a:path w="8772525" h="4105910">
                  <a:moveTo>
                    <a:pt x="9144" y="4101084"/>
                  </a:moveTo>
                  <a:lnTo>
                    <a:pt x="4572" y="4096512"/>
                  </a:lnTo>
                  <a:lnTo>
                    <a:pt x="9144" y="4096512"/>
                  </a:lnTo>
                  <a:lnTo>
                    <a:pt x="9144" y="4101084"/>
                  </a:lnTo>
                  <a:close/>
                </a:path>
                <a:path w="8772525" h="4105910">
                  <a:moveTo>
                    <a:pt x="8763000" y="4101084"/>
                  </a:moveTo>
                  <a:lnTo>
                    <a:pt x="9144" y="4101084"/>
                  </a:lnTo>
                  <a:lnTo>
                    <a:pt x="9144" y="4096512"/>
                  </a:lnTo>
                  <a:lnTo>
                    <a:pt x="8763000" y="4096512"/>
                  </a:lnTo>
                  <a:lnTo>
                    <a:pt x="8763000" y="4101084"/>
                  </a:lnTo>
                  <a:close/>
                </a:path>
                <a:path w="8772525" h="4105910">
                  <a:moveTo>
                    <a:pt x="8772144" y="4101084"/>
                  </a:moveTo>
                  <a:lnTo>
                    <a:pt x="8763000" y="4101084"/>
                  </a:lnTo>
                  <a:lnTo>
                    <a:pt x="8767572" y="4096512"/>
                  </a:lnTo>
                  <a:lnTo>
                    <a:pt x="8772144" y="4096512"/>
                  </a:lnTo>
                  <a:lnTo>
                    <a:pt x="8772144" y="410108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14694" y="3343068"/>
            <a:ext cx="730440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count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(fd,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buffer,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nbytes);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Where</a:t>
            </a:r>
            <a:endParaRPr sz="2400">
              <a:latin typeface="Times New Roman"/>
              <a:cs typeface="Times New Roman"/>
            </a:endParaRPr>
          </a:p>
          <a:p>
            <a:pPr marL="469900" lvl="1" indent="-22923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fd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specifies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file,</a:t>
            </a:r>
            <a:endParaRPr sz="2400">
              <a:latin typeface="Times New Roman"/>
              <a:cs typeface="Times New Roman"/>
            </a:endParaRPr>
          </a:p>
          <a:p>
            <a:pPr marL="469900" lvl="1" indent="-22923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spc="-25" dirty="0">
                <a:latin typeface="Times New Roman"/>
                <a:cs typeface="Times New Roman"/>
              </a:rPr>
              <a:t>Buffer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tells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put,</a:t>
            </a:r>
            <a:endParaRPr sz="2400">
              <a:latin typeface="Times New Roman"/>
              <a:cs typeface="Times New Roman"/>
            </a:endParaRPr>
          </a:p>
          <a:p>
            <a:pPr marL="469900" lvl="1" indent="-22923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nbytes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specifies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number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bytes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</a:t>
            </a:r>
            <a:endParaRPr sz="2400">
              <a:latin typeface="Times New Roman"/>
              <a:cs typeface="Times New Roman"/>
            </a:endParaRPr>
          </a:p>
          <a:p>
            <a:pPr marL="469265" marR="5080" lvl="1" indent="-228600">
              <a:lnSpc>
                <a:spcPts val="2500"/>
              </a:lnSpc>
              <a:spcBef>
                <a:spcPts val="42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have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number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bytes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actually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700" y="1549908"/>
            <a:ext cx="7639812" cy="104241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51187" y="1663662"/>
            <a:ext cx="3455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Read</a:t>
            </a:r>
            <a:r>
              <a:rPr sz="40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4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39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Read</a:t>
            </a:r>
            <a:r>
              <a:rPr spc="-75" dirty="0"/>
              <a:t> </a:t>
            </a:r>
            <a:r>
              <a:rPr spc="-30" dirty="0"/>
              <a:t>System</a:t>
            </a:r>
            <a:r>
              <a:rPr spc="-90" dirty="0"/>
              <a:t> </a:t>
            </a:r>
            <a:r>
              <a:rPr spc="-5" dirty="0"/>
              <a:t>Call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3006851" y="1738883"/>
            <a:ext cx="4285615" cy="4853940"/>
            <a:chOff x="3006851" y="1738883"/>
            <a:chExt cx="4285615" cy="4853940"/>
          </a:xfrm>
        </p:grpSpPr>
        <p:sp>
          <p:nvSpPr>
            <p:cNvPr id="14" name="object 14"/>
            <p:cNvSpPr/>
            <p:nvPr/>
          </p:nvSpPr>
          <p:spPr>
            <a:xfrm>
              <a:off x="3026664" y="5794248"/>
              <a:ext cx="4247515" cy="780415"/>
            </a:xfrm>
            <a:custGeom>
              <a:avLst/>
              <a:gdLst/>
              <a:ahLst/>
              <a:cxnLst/>
              <a:rect l="l" t="t" r="r" b="b"/>
              <a:pathLst>
                <a:path w="4247515" h="780415">
                  <a:moveTo>
                    <a:pt x="4247387" y="780287"/>
                  </a:moveTo>
                  <a:lnTo>
                    <a:pt x="0" y="780287"/>
                  </a:lnTo>
                  <a:lnTo>
                    <a:pt x="0" y="0"/>
                  </a:lnTo>
                  <a:lnTo>
                    <a:pt x="4247387" y="0"/>
                  </a:lnTo>
                  <a:lnTo>
                    <a:pt x="4247387" y="780287"/>
                  </a:lnTo>
                  <a:close/>
                </a:path>
              </a:pathLst>
            </a:custGeom>
            <a:solidFill>
              <a:srgbClr val="23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6851" y="5774435"/>
              <a:ext cx="4285615" cy="818515"/>
            </a:xfrm>
            <a:custGeom>
              <a:avLst/>
              <a:gdLst/>
              <a:ahLst/>
              <a:cxnLst/>
              <a:rect l="l" t="t" r="r" b="b"/>
              <a:pathLst>
                <a:path w="4285615" h="818515">
                  <a:moveTo>
                    <a:pt x="4267200" y="818388"/>
                  </a:moveTo>
                  <a:lnTo>
                    <a:pt x="19812" y="818388"/>
                  </a:lnTo>
                  <a:lnTo>
                    <a:pt x="12215" y="817030"/>
                  </a:lnTo>
                  <a:lnTo>
                    <a:pt x="5905" y="813244"/>
                  </a:lnTo>
                  <a:lnTo>
                    <a:pt x="1595" y="807458"/>
                  </a:lnTo>
                  <a:lnTo>
                    <a:pt x="0" y="800100"/>
                  </a:lnTo>
                  <a:lnTo>
                    <a:pt x="0" y="19812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4267200" y="0"/>
                  </a:lnTo>
                  <a:lnTo>
                    <a:pt x="4274558" y="1595"/>
                  </a:lnTo>
                  <a:lnTo>
                    <a:pt x="4280344" y="5905"/>
                  </a:lnTo>
                  <a:lnTo>
                    <a:pt x="4284130" y="12215"/>
                  </a:lnTo>
                  <a:lnTo>
                    <a:pt x="4285488" y="19812"/>
                  </a:ln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780288"/>
                  </a:lnTo>
                  <a:lnTo>
                    <a:pt x="19812" y="780288"/>
                  </a:lnTo>
                  <a:lnTo>
                    <a:pt x="38100" y="800100"/>
                  </a:lnTo>
                  <a:lnTo>
                    <a:pt x="4285488" y="800100"/>
                  </a:lnTo>
                  <a:lnTo>
                    <a:pt x="4284130" y="807458"/>
                  </a:lnTo>
                  <a:lnTo>
                    <a:pt x="4280344" y="813244"/>
                  </a:lnTo>
                  <a:lnTo>
                    <a:pt x="4274558" y="817030"/>
                  </a:lnTo>
                  <a:lnTo>
                    <a:pt x="4267200" y="818388"/>
                  </a:lnTo>
                  <a:close/>
                </a:path>
                <a:path w="4285615" h="818515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close/>
                </a:path>
                <a:path w="4285615" h="818515">
                  <a:moveTo>
                    <a:pt x="4247388" y="38100"/>
                  </a:moveTo>
                  <a:lnTo>
                    <a:pt x="38100" y="38100"/>
                  </a:lnTo>
                  <a:lnTo>
                    <a:pt x="38100" y="19812"/>
                  </a:lnTo>
                  <a:lnTo>
                    <a:pt x="4247388" y="19812"/>
                  </a:lnTo>
                  <a:lnTo>
                    <a:pt x="4247388" y="38100"/>
                  </a:lnTo>
                  <a:close/>
                </a:path>
                <a:path w="4285615" h="818515">
                  <a:moveTo>
                    <a:pt x="4247388" y="800100"/>
                  </a:moveTo>
                  <a:lnTo>
                    <a:pt x="4247388" y="19812"/>
                  </a:lnTo>
                  <a:lnTo>
                    <a:pt x="4267200" y="38100"/>
                  </a:lnTo>
                  <a:lnTo>
                    <a:pt x="4285488" y="38100"/>
                  </a:lnTo>
                  <a:lnTo>
                    <a:pt x="4285488" y="780288"/>
                  </a:lnTo>
                  <a:lnTo>
                    <a:pt x="4267200" y="780288"/>
                  </a:lnTo>
                  <a:lnTo>
                    <a:pt x="4247388" y="800100"/>
                  </a:lnTo>
                  <a:close/>
                </a:path>
                <a:path w="4285615" h="818515">
                  <a:moveTo>
                    <a:pt x="4285488" y="38100"/>
                  </a:moveTo>
                  <a:lnTo>
                    <a:pt x="4267200" y="38100"/>
                  </a:lnTo>
                  <a:lnTo>
                    <a:pt x="4247388" y="19812"/>
                  </a:lnTo>
                  <a:lnTo>
                    <a:pt x="4285488" y="19812"/>
                  </a:lnTo>
                  <a:lnTo>
                    <a:pt x="4285488" y="38100"/>
                  </a:lnTo>
                  <a:close/>
                </a:path>
                <a:path w="4285615" h="818515">
                  <a:moveTo>
                    <a:pt x="38100" y="800100"/>
                  </a:moveTo>
                  <a:lnTo>
                    <a:pt x="19812" y="780288"/>
                  </a:lnTo>
                  <a:lnTo>
                    <a:pt x="38100" y="780288"/>
                  </a:lnTo>
                  <a:lnTo>
                    <a:pt x="38100" y="800100"/>
                  </a:lnTo>
                  <a:close/>
                </a:path>
                <a:path w="4285615" h="818515">
                  <a:moveTo>
                    <a:pt x="4247388" y="800100"/>
                  </a:moveTo>
                  <a:lnTo>
                    <a:pt x="38100" y="800100"/>
                  </a:lnTo>
                  <a:lnTo>
                    <a:pt x="38100" y="780288"/>
                  </a:lnTo>
                  <a:lnTo>
                    <a:pt x="4247388" y="780288"/>
                  </a:lnTo>
                  <a:lnTo>
                    <a:pt x="4247388" y="800100"/>
                  </a:lnTo>
                  <a:close/>
                </a:path>
                <a:path w="4285615" h="818515">
                  <a:moveTo>
                    <a:pt x="4285488" y="800100"/>
                  </a:moveTo>
                  <a:lnTo>
                    <a:pt x="4247388" y="800100"/>
                  </a:lnTo>
                  <a:lnTo>
                    <a:pt x="4267200" y="780288"/>
                  </a:lnTo>
                  <a:lnTo>
                    <a:pt x="4285488" y="780288"/>
                  </a:lnTo>
                  <a:lnTo>
                    <a:pt x="4285488" y="800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1356" y="1758695"/>
              <a:ext cx="2555875" cy="370840"/>
            </a:xfrm>
            <a:custGeom>
              <a:avLst/>
              <a:gdLst/>
              <a:ahLst/>
              <a:cxnLst/>
              <a:rect l="l" t="t" r="r" b="b"/>
              <a:pathLst>
                <a:path w="2555875" h="370839">
                  <a:moveTo>
                    <a:pt x="2555747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2555747" y="0"/>
                  </a:lnTo>
                  <a:lnTo>
                    <a:pt x="2555747" y="370332"/>
                  </a:lnTo>
                  <a:close/>
                </a:path>
              </a:pathLst>
            </a:custGeom>
            <a:solidFill>
              <a:srgbClr val="D8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71543" y="1738883"/>
              <a:ext cx="2593975" cy="408940"/>
            </a:xfrm>
            <a:custGeom>
              <a:avLst/>
              <a:gdLst/>
              <a:ahLst/>
              <a:cxnLst/>
              <a:rect l="l" t="t" r="r" b="b"/>
              <a:pathLst>
                <a:path w="2593975" h="408939">
                  <a:moveTo>
                    <a:pt x="2575560" y="408432"/>
                  </a:moveTo>
                  <a:lnTo>
                    <a:pt x="19812" y="408432"/>
                  </a:lnTo>
                  <a:lnTo>
                    <a:pt x="12215" y="407074"/>
                  </a:lnTo>
                  <a:lnTo>
                    <a:pt x="5905" y="403288"/>
                  </a:lnTo>
                  <a:lnTo>
                    <a:pt x="1595" y="397502"/>
                  </a:lnTo>
                  <a:lnTo>
                    <a:pt x="0" y="390144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2575560" y="0"/>
                  </a:lnTo>
                  <a:lnTo>
                    <a:pt x="2582918" y="1595"/>
                  </a:lnTo>
                  <a:lnTo>
                    <a:pt x="2588704" y="5905"/>
                  </a:lnTo>
                  <a:lnTo>
                    <a:pt x="2592490" y="12215"/>
                  </a:lnTo>
                  <a:lnTo>
                    <a:pt x="2593848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370332"/>
                  </a:lnTo>
                  <a:lnTo>
                    <a:pt x="19812" y="370332"/>
                  </a:lnTo>
                  <a:lnTo>
                    <a:pt x="38100" y="390144"/>
                  </a:lnTo>
                  <a:lnTo>
                    <a:pt x="2593848" y="390144"/>
                  </a:lnTo>
                  <a:lnTo>
                    <a:pt x="2592490" y="397502"/>
                  </a:lnTo>
                  <a:lnTo>
                    <a:pt x="2588704" y="403288"/>
                  </a:lnTo>
                  <a:lnTo>
                    <a:pt x="2582918" y="407074"/>
                  </a:lnTo>
                  <a:lnTo>
                    <a:pt x="2575560" y="408432"/>
                  </a:lnTo>
                  <a:close/>
                </a:path>
                <a:path w="2593975" h="408939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2593975" h="408939">
                  <a:moveTo>
                    <a:pt x="2555748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2555748" y="19811"/>
                  </a:lnTo>
                  <a:lnTo>
                    <a:pt x="2555748" y="38100"/>
                  </a:lnTo>
                  <a:close/>
                </a:path>
                <a:path w="2593975" h="408939">
                  <a:moveTo>
                    <a:pt x="2555748" y="390144"/>
                  </a:moveTo>
                  <a:lnTo>
                    <a:pt x="2555748" y="19811"/>
                  </a:lnTo>
                  <a:lnTo>
                    <a:pt x="2575560" y="38100"/>
                  </a:lnTo>
                  <a:lnTo>
                    <a:pt x="2593848" y="38100"/>
                  </a:lnTo>
                  <a:lnTo>
                    <a:pt x="2593848" y="370332"/>
                  </a:lnTo>
                  <a:lnTo>
                    <a:pt x="2575560" y="370332"/>
                  </a:lnTo>
                  <a:lnTo>
                    <a:pt x="2555748" y="390144"/>
                  </a:lnTo>
                  <a:close/>
                </a:path>
                <a:path w="2593975" h="408939">
                  <a:moveTo>
                    <a:pt x="2593848" y="38100"/>
                  </a:moveTo>
                  <a:lnTo>
                    <a:pt x="2575560" y="38100"/>
                  </a:lnTo>
                  <a:lnTo>
                    <a:pt x="2555748" y="19811"/>
                  </a:lnTo>
                  <a:lnTo>
                    <a:pt x="2593848" y="19811"/>
                  </a:lnTo>
                  <a:lnTo>
                    <a:pt x="2593848" y="38100"/>
                  </a:lnTo>
                  <a:close/>
                </a:path>
                <a:path w="2593975" h="408939">
                  <a:moveTo>
                    <a:pt x="38100" y="390144"/>
                  </a:moveTo>
                  <a:lnTo>
                    <a:pt x="19812" y="370332"/>
                  </a:lnTo>
                  <a:lnTo>
                    <a:pt x="38100" y="370332"/>
                  </a:lnTo>
                  <a:lnTo>
                    <a:pt x="38100" y="390144"/>
                  </a:lnTo>
                  <a:close/>
                </a:path>
                <a:path w="2593975" h="408939">
                  <a:moveTo>
                    <a:pt x="2555748" y="390144"/>
                  </a:moveTo>
                  <a:lnTo>
                    <a:pt x="38100" y="390144"/>
                  </a:lnTo>
                  <a:lnTo>
                    <a:pt x="38100" y="370332"/>
                  </a:lnTo>
                  <a:lnTo>
                    <a:pt x="2555748" y="370332"/>
                  </a:lnTo>
                  <a:lnTo>
                    <a:pt x="2555748" y="390144"/>
                  </a:lnTo>
                  <a:close/>
                </a:path>
                <a:path w="2593975" h="408939">
                  <a:moveTo>
                    <a:pt x="2593848" y="390144"/>
                  </a:moveTo>
                  <a:lnTo>
                    <a:pt x="2555748" y="390144"/>
                  </a:lnTo>
                  <a:lnTo>
                    <a:pt x="2575560" y="370332"/>
                  </a:lnTo>
                  <a:lnTo>
                    <a:pt x="2593848" y="370332"/>
                  </a:lnTo>
                  <a:lnTo>
                    <a:pt x="2593848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91356" y="2129027"/>
              <a:ext cx="2555875" cy="372110"/>
            </a:xfrm>
            <a:custGeom>
              <a:avLst/>
              <a:gdLst/>
              <a:ahLst/>
              <a:cxnLst/>
              <a:rect l="l" t="t" r="r" b="b"/>
              <a:pathLst>
                <a:path w="2555875" h="372110">
                  <a:moveTo>
                    <a:pt x="2555747" y="371855"/>
                  </a:moveTo>
                  <a:lnTo>
                    <a:pt x="0" y="371855"/>
                  </a:lnTo>
                  <a:lnTo>
                    <a:pt x="0" y="0"/>
                  </a:lnTo>
                  <a:lnTo>
                    <a:pt x="2555747" y="0"/>
                  </a:lnTo>
                  <a:lnTo>
                    <a:pt x="2555747" y="371855"/>
                  </a:lnTo>
                  <a:close/>
                </a:path>
              </a:pathLst>
            </a:custGeom>
            <a:solidFill>
              <a:srgbClr val="D8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1543" y="2109215"/>
              <a:ext cx="2593975" cy="410209"/>
            </a:xfrm>
            <a:custGeom>
              <a:avLst/>
              <a:gdLst/>
              <a:ahLst/>
              <a:cxnLst/>
              <a:rect l="l" t="t" r="r" b="b"/>
              <a:pathLst>
                <a:path w="2593975" h="410210">
                  <a:moveTo>
                    <a:pt x="2575560" y="409956"/>
                  </a:moveTo>
                  <a:lnTo>
                    <a:pt x="19812" y="409956"/>
                  </a:lnTo>
                  <a:lnTo>
                    <a:pt x="12215" y="408598"/>
                  </a:lnTo>
                  <a:lnTo>
                    <a:pt x="5905" y="404812"/>
                  </a:lnTo>
                  <a:lnTo>
                    <a:pt x="1595" y="399026"/>
                  </a:lnTo>
                  <a:lnTo>
                    <a:pt x="0" y="391668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2575560" y="0"/>
                  </a:lnTo>
                  <a:lnTo>
                    <a:pt x="2582918" y="1595"/>
                  </a:lnTo>
                  <a:lnTo>
                    <a:pt x="2588704" y="5905"/>
                  </a:lnTo>
                  <a:lnTo>
                    <a:pt x="2592490" y="12215"/>
                  </a:lnTo>
                  <a:lnTo>
                    <a:pt x="2593848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371856"/>
                  </a:lnTo>
                  <a:lnTo>
                    <a:pt x="19812" y="371856"/>
                  </a:lnTo>
                  <a:lnTo>
                    <a:pt x="38100" y="391668"/>
                  </a:lnTo>
                  <a:lnTo>
                    <a:pt x="2593848" y="391668"/>
                  </a:lnTo>
                  <a:lnTo>
                    <a:pt x="2592490" y="399026"/>
                  </a:lnTo>
                  <a:lnTo>
                    <a:pt x="2588704" y="404812"/>
                  </a:lnTo>
                  <a:lnTo>
                    <a:pt x="2582918" y="408598"/>
                  </a:lnTo>
                  <a:lnTo>
                    <a:pt x="2575560" y="409956"/>
                  </a:lnTo>
                  <a:close/>
                </a:path>
                <a:path w="2593975" h="410210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2593975" h="410210">
                  <a:moveTo>
                    <a:pt x="2555748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2555748" y="19811"/>
                  </a:lnTo>
                  <a:lnTo>
                    <a:pt x="2555748" y="38100"/>
                  </a:lnTo>
                  <a:close/>
                </a:path>
                <a:path w="2593975" h="410210">
                  <a:moveTo>
                    <a:pt x="2555748" y="391668"/>
                  </a:moveTo>
                  <a:lnTo>
                    <a:pt x="2555748" y="19811"/>
                  </a:lnTo>
                  <a:lnTo>
                    <a:pt x="2575560" y="38100"/>
                  </a:lnTo>
                  <a:lnTo>
                    <a:pt x="2593848" y="38100"/>
                  </a:lnTo>
                  <a:lnTo>
                    <a:pt x="2593848" y="371856"/>
                  </a:lnTo>
                  <a:lnTo>
                    <a:pt x="2575560" y="371856"/>
                  </a:lnTo>
                  <a:lnTo>
                    <a:pt x="2555748" y="391668"/>
                  </a:lnTo>
                  <a:close/>
                </a:path>
                <a:path w="2593975" h="410210">
                  <a:moveTo>
                    <a:pt x="2593848" y="38100"/>
                  </a:moveTo>
                  <a:lnTo>
                    <a:pt x="2575560" y="38100"/>
                  </a:lnTo>
                  <a:lnTo>
                    <a:pt x="2555748" y="19811"/>
                  </a:lnTo>
                  <a:lnTo>
                    <a:pt x="2593848" y="19811"/>
                  </a:lnTo>
                  <a:lnTo>
                    <a:pt x="2593848" y="38100"/>
                  </a:lnTo>
                  <a:close/>
                </a:path>
                <a:path w="2593975" h="410210">
                  <a:moveTo>
                    <a:pt x="38100" y="391668"/>
                  </a:moveTo>
                  <a:lnTo>
                    <a:pt x="19812" y="371856"/>
                  </a:lnTo>
                  <a:lnTo>
                    <a:pt x="38100" y="371856"/>
                  </a:lnTo>
                  <a:lnTo>
                    <a:pt x="38100" y="391668"/>
                  </a:lnTo>
                  <a:close/>
                </a:path>
                <a:path w="2593975" h="410210">
                  <a:moveTo>
                    <a:pt x="2555748" y="391668"/>
                  </a:moveTo>
                  <a:lnTo>
                    <a:pt x="38100" y="391668"/>
                  </a:lnTo>
                  <a:lnTo>
                    <a:pt x="38100" y="371856"/>
                  </a:lnTo>
                  <a:lnTo>
                    <a:pt x="2555748" y="371856"/>
                  </a:lnTo>
                  <a:lnTo>
                    <a:pt x="2555748" y="391668"/>
                  </a:lnTo>
                  <a:close/>
                </a:path>
                <a:path w="2593975" h="410210">
                  <a:moveTo>
                    <a:pt x="2593848" y="391668"/>
                  </a:moveTo>
                  <a:lnTo>
                    <a:pt x="2555748" y="391668"/>
                  </a:lnTo>
                  <a:lnTo>
                    <a:pt x="2575560" y="371856"/>
                  </a:lnTo>
                  <a:lnTo>
                    <a:pt x="2593848" y="371856"/>
                  </a:lnTo>
                  <a:lnTo>
                    <a:pt x="2593848" y="391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91356" y="2500883"/>
              <a:ext cx="2555875" cy="370840"/>
            </a:xfrm>
            <a:custGeom>
              <a:avLst/>
              <a:gdLst/>
              <a:ahLst/>
              <a:cxnLst/>
              <a:rect l="l" t="t" r="r" b="b"/>
              <a:pathLst>
                <a:path w="2555875" h="370839">
                  <a:moveTo>
                    <a:pt x="2555747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2555747" y="0"/>
                  </a:lnTo>
                  <a:lnTo>
                    <a:pt x="2555747" y="370332"/>
                  </a:lnTo>
                  <a:close/>
                </a:path>
              </a:pathLst>
            </a:custGeom>
            <a:solidFill>
              <a:srgbClr val="D8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71543" y="2481071"/>
              <a:ext cx="2593975" cy="408940"/>
            </a:xfrm>
            <a:custGeom>
              <a:avLst/>
              <a:gdLst/>
              <a:ahLst/>
              <a:cxnLst/>
              <a:rect l="l" t="t" r="r" b="b"/>
              <a:pathLst>
                <a:path w="2593975" h="408939">
                  <a:moveTo>
                    <a:pt x="2575560" y="408432"/>
                  </a:moveTo>
                  <a:lnTo>
                    <a:pt x="19812" y="408432"/>
                  </a:lnTo>
                  <a:lnTo>
                    <a:pt x="12215" y="407074"/>
                  </a:lnTo>
                  <a:lnTo>
                    <a:pt x="5905" y="403288"/>
                  </a:lnTo>
                  <a:lnTo>
                    <a:pt x="1595" y="397502"/>
                  </a:lnTo>
                  <a:lnTo>
                    <a:pt x="0" y="390144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2575560" y="0"/>
                  </a:lnTo>
                  <a:lnTo>
                    <a:pt x="2582918" y="1595"/>
                  </a:lnTo>
                  <a:lnTo>
                    <a:pt x="2588704" y="5905"/>
                  </a:lnTo>
                  <a:lnTo>
                    <a:pt x="2592490" y="12215"/>
                  </a:lnTo>
                  <a:lnTo>
                    <a:pt x="2593848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370332"/>
                  </a:lnTo>
                  <a:lnTo>
                    <a:pt x="19812" y="370332"/>
                  </a:lnTo>
                  <a:lnTo>
                    <a:pt x="38100" y="390144"/>
                  </a:lnTo>
                  <a:lnTo>
                    <a:pt x="2593848" y="390144"/>
                  </a:lnTo>
                  <a:lnTo>
                    <a:pt x="2592490" y="397502"/>
                  </a:lnTo>
                  <a:lnTo>
                    <a:pt x="2588704" y="403288"/>
                  </a:lnTo>
                  <a:lnTo>
                    <a:pt x="2582918" y="407074"/>
                  </a:lnTo>
                  <a:lnTo>
                    <a:pt x="2575560" y="408432"/>
                  </a:lnTo>
                  <a:close/>
                </a:path>
                <a:path w="2593975" h="408939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2593975" h="408939">
                  <a:moveTo>
                    <a:pt x="2555748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2555748" y="19811"/>
                  </a:lnTo>
                  <a:lnTo>
                    <a:pt x="2555748" y="38100"/>
                  </a:lnTo>
                  <a:close/>
                </a:path>
                <a:path w="2593975" h="408939">
                  <a:moveTo>
                    <a:pt x="2555748" y="390144"/>
                  </a:moveTo>
                  <a:lnTo>
                    <a:pt x="2555748" y="19811"/>
                  </a:lnTo>
                  <a:lnTo>
                    <a:pt x="2575560" y="38100"/>
                  </a:lnTo>
                  <a:lnTo>
                    <a:pt x="2593848" y="38100"/>
                  </a:lnTo>
                  <a:lnTo>
                    <a:pt x="2593848" y="370332"/>
                  </a:lnTo>
                  <a:lnTo>
                    <a:pt x="2575560" y="370332"/>
                  </a:lnTo>
                  <a:lnTo>
                    <a:pt x="2555748" y="390144"/>
                  </a:lnTo>
                  <a:close/>
                </a:path>
                <a:path w="2593975" h="408939">
                  <a:moveTo>
                    <a:pt x="2593848" y="38100"/>
                  </a:moveTo>
                  <a:lnTo>
                    <a:pt x="2575560" y="38100"/>
                  </a:lnTo>
                  <a:lnTo>
                    <a:pt x="2555748" y="19811"/>
                  </a:lnTo>
                  <a:lnTo>
                    <a:pt x="2593848" y="19811"/>
                  </a:lnTo>
                  <a:lnTo>
                    <a:pt x="2593848" y="38100"/>
                  </a:lnTo>
                  <a:close/>
                </a:path>
                <a:path w="2593975" h="408939">
                  <a:moveTo>
                    <a:pt x="38100" y="390144"/>
                  </a:moveTo>
                  <a:lnTo>
                    <a:pt x="19812" y="370332"/>
                  </a:lnTo>
                  <a:lnTo>
                    <a:pt x="38100" y="370332"/>
                  </a:lnTo>
                  <a:lnTo>
                    <a:pt x="38100" y="390144"/>
                  </a:lnTo>
                  <a:close/>
                </a:path>
                <a:path w="2593975" h="408939">
                  <a:moveTo>
                    <a:pt x="2555748" y="390144"/>
                  </a:moveTo>
                  <a:lnTo>
                    <a:pt x="38100" y="390144"/>
                  </a:lnTo>
                  <a:lnTo>
                    <a:pt x="38100" y="370332"/>
                  </a:lnTo>
                  <a:lnTo>
                    <a:pt x="2555748" y="370332"/>
                  </a:lnTo>
                  <a:lnTo>
                    <a:pt x="2555748" y="390144"/>
                  </a:lnTo>
                  <a:close/>
                </a:path>
                <a:path w="2593975" h="408939">
                  <a:moveTo>
                    <a:pt x="2593848" y="390144"/>
                  </a:moveTo>
                  <a:lnTo>
                    <a:pt x="2555748" y="390144"/>
                  </a:lnTo>
                  <a:lnTo>
                    <a:pt x="2575560" y="370332"/>
                  </a:lnTo>
                  <a:lnTo>
                    <a:pt x="2593848" y="370332"/>
                  </a:lnTo>
                  <a:lnTo>
                    <a:pt x="2593848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06632" y="1679579"/>
            <a:ext cx="229171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marR="248920" indent="22225" algn="ctr">
              <a:lnSpc>
                <a:spcPct val="1215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Return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35323" y="5951219"/>
            <a:ext cx="867410" cy="524510"/>
            <a:chOff x="3735323" y="5951219"/>
            <a:chExt cx="867410" cy="524510"/>
          </a:xfrm>
        </p:grpSpPr>
        <p:sp>
          <p:nvSpPr>
            <p:cNvPr id="24" name="object 24"/>
            <p:cNvSpPr/>
            <p:nvPr/>
          </p:nvSpPr>
          <p:spPr>
            <a:xfrm>
              <a:off x="3755135" y="5971031"/>
              <a:ext cx="829310" cy="486409"/>
            </a:xfrm>
            <a:custGeom>
              <a:avLst/>
              <a:gdLst/>
              <a:ahLst/>
              <a:cxnLst/>
              <a:rect l="l" t="t" r="r" b="b"/>
              <a:pathLst>
                <a:path w="829310" h="486410">
                  <a:moveTo>
                    <a:pt x="829056" y="486155"/>
                  </a:moveTo>
                  <a:lnTo>
                    <a:pt x="0" y="486155"/>
                  </a:lnTo>
                  <a:lnTo>
                    <a:pt x="0" y="0"/>
                  </a:lnTo>
                  <a:lnTo>
                    <a:pt x="829056" y="0"/>
                  </a:lnTo>
                  <a:lnTo>
                    <a:pt x="829056" y="48615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5323" y="5951219"/>
              <a:ext cx="867410" cy="524510"/>
            </a:xfrm>
            <a:custGeom>
              <a:avLst/>
              <a:gdLst/>
              <a:ahLst/>
              <a:cxnLst/>
              <a:rect l="l" t="t" r="r" b="b"/>
              <a:pathLst>
                <a:path w="867410" h="524510">
                  <a:moveTo>
                    <a:pt x="848868" y="524256"/>
                  </a:moveTo>
                  <a:lnTo>
                    <a:pt x="19812" y="524256"/>
                  </a:lnTo>
                  <a:lnTo>
                    <a:pt x="12215" y="522898"/>
                  </a:lnTo>
                  <a:lnTo>
                    <a:pt x="5905" y="519112"/>
                  </a:lnTo>
                  <a:lnTo>
                    <a:pt x="1595" y="513326"/>
                  </a:lnTo>
                  <a:lnTo>
                    <a:pt x="0" y="505968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848868" y="0"/>
                  </a:lnTo>
                  <a:lnTo>
                    <a:pt x="856226" y="1595"/>
                  </a:lnTo>
                  <a:lnTo>
                    <a:pt x="862012" y="5905"/>
                  </a:lnTo>
                  <a:lnTo>
                    <a:pt x="865798" y="12215"/>
                  </a:lnTo>
                  <a:lnTo>
                    <a:pt x="867156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486156"/>
                  </a:lnTo>
                  <a:lnTo>
                    <a:pt x="19812" y="486156"/>
                  </a:lnTo>
                  <a:lnTo>
                    <a:pt x="38100" y="505968"/>
                  </a:lnTo>
                  <a:lnTo>
                    <a:pt x="867156" y="505968"/>
                  </a:lnTo>
                  <a:lnTo>
                    <a:pt x="865798" y="513326"/>
                  </a:lnTo>
                  <a:lnTo>
                    <a:pt x="862012" y="519112"/>
                  </a:lnTo>
                  <a:lnTo>
                    <a:pt x="856226" y="522898"/>
                  </a:lnTo>
                  <a:lnTo>
                    <a:pt x="848868" y="524256"/>
                  </a:lnTo>
                  <a:close/>
                </a:path>
                <a:path w="867410" h="524510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867410" h="524510">
                  <a:moveTo>
                    <a:pt x="829056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829056" y="19811"/>
                  </a:lnTo>
                  <a:lnTo>
                    <a:pt x="829056" y="38100"/>
                  </a:lnTo>
                  <a:close/>
                </a:path>
                <a:path w="867410" h="524510">
                  <a:moveTo>
                    <a:pt x="829056" y="505968"/>
                  </a:moveTo>
                  <a:lnTo>
                    <a:pt x="829056" y="19811"/>
                  </a:lnTo>
                  <a:lnTo>
                    <a:pt x="848868" y="38100"/>
                  </a:lnTo>
                  <a:lnTo>
                    <a:pt x="867156" y="38100"/>
                  </a:lnTo>
                  <a:lnTo>
                    <a:pt x="867156" y="486156"/>
                  </a:lnTo>
                  <a:lnTo>
                    <a:pt x="848868" y="486156"/>
                  </a:lnTo>
                  <a:lnTo>
                    <a:pt x="829056" y="505968"/>
                  </a:lnTo>
                  <a:close/>
                </a:path>
                <a:path w="867410" h="524510">
                  <a:moveTo>
                    <a:pt x="867156" y="38100"/>
                  </a:moveTo>
                  <a:lnTo>
                    <a:pt x="848868" y="38100"/>
                  </a:lnTo>
                  <a:lnTo>
                    <a:pt x="829056" y="19811"/>
                  </a:lnTo>
                  <a:lnTo>
                    <a:pt x="867156" y="19811"/>
                  </a:lnTo>
                  <a:lnTo>
                    <a:pt x="867156" y="38100"/>
                  </a:lnTo>
                  <a:close/>
                </a:path>
                <a:path w="867410" h="524510">
                  <a:moveTo>
                    <a:pt x="38100" y="505968"/>
                  </a:moveTo>
                  <a:lnTo>
                    <a:pt x="19812" y="486156"/>
                  </a:lnTo>
                  <a:lnTo>
                    <a:pt x="38100" y="486156"/>
                  </a:lnTo>
                  <a:lnTo>
                    <a:pt x="38100" y="505968"/>
                  </a:lnTo>
                  <a:close/>
                </a:path>
                <a:path w="867410" h="524510">
                  <a:moveTo>
                    <a:pt x="829056" y="505968"/>
                  </a:moveTo>
                  <a:lnTo>
                    <a:pt x="38100" y="505968"/>
                  </a:lnTo>
                  <a:lnTo>
                    <a:pt x="38100" y="486156"/>
                  </a:lnTo>
                  <a:lnTo>
                    <a:pt x="829056" y="486156"/>
                  </a:lnTo>
                  <a:lnTo>
                    <a:pt x="829056" y="505968"/>
                  </a:lnTo>
                  <a:close/>
                </a:path>
                <a:path w="867410" h="524510">
                  <a:moveTo>
                    <a:pt x="867156" y="505968"/>
                  </a:moveTo>
                  <a:lnTo>
                    <a:pt x="829056" y="505968"/>
                  </a:lnTo>
                  <a:lnTo>
                    <a:pt x="848868" y="486156"/>
                  </a:lnTo>
                  <a:lnTo>
                    <a:pt x="867156" y="486156"/>
                  </a:lnTo>
                  <a:lnTo>
                    <a:pt x="867156" y="505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43042" y="6069643"/>
            <a:ext cx="638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Dispatch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84747" y="5951219"/>
            <a:ext cx="809625" cy="524510"/>
            <a:chOff x="5984747" y="5951219"/>
            <a:chExt cx="809625" cy="524510"/>
          </a:xfrm>
        </p:grpSpPr>
        <p:sp>
          <p:nvSpPr>
            <p:cNvPr id="28" name="object 28"/>
            <p:cNvSpPr/>
            <p:nvPr/>
          </p:nvSpPr>
          <p:spPr>
            <a:xfrm>
              <a:off x="6004560" y="5971031"/>
              <a:ext cx="771525" cy="486409"/>
            </a:xfrm>
            <a:custGeom>
              <a:avLst/>
              <a:gdLst/>
              <a:ahLst/>
              <a:cxnLst/>
              <a:rect l="l" t="t" r="r" b="b"/>
              <a:pathLst>
                <a:path w="771525" h="486410">
                  <a:moveTo>
                    <a:pt x="771143" y="486155"/>
                  </a:moveTo>
                  <a:lnTo>
                    <a:pt x="0" y="486155"/>
                  </a:lnTo>
                  <a:lnTo>
                    <a:pt x="0" y="0"/>
                  </a:lnTo>
                  <a:lnTo>
                    <a:pt x="771143" y="0"/>
                  </a:lnTo>
                  <a:lnTo>
                    <a:pt x="771143" y="48615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84747" y="5951219"/>
              <a:ext cx="809625" cy="524510"/>
            </a:xfrm>
            <a:custGeom>
              <a:avLst/>
              <a:gdLst/>
              <a:ahLst/>
              <a:cxnLst/>
              <a:rect l="l" t="t" r="r" b="b"/>
              <a:pathLst>
                <a:path w="809625" h="524510">
                  <a:moveTo>
                    <a:pt x="790956" y="524256"/>
                  </a:moveTo>
                  <a:lnTo>
                    <a:pt x="19812" y="524256"/>
                  </a:lnTo>
                  <a:lnTo>
                    <a:pt x="12215" y="522898"/>
                  </a:lnTo>
                  <a:lnTo>
                    <a:pt x="5905" y="519112"/>
                  </a:lnTo>
                  <a:lnTo>
                    <a:pt x="1595" y="513326"/>
                  </a:lnTo>
                  <a:lnTo>
                    <a:pt x="0" y="505968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790956" y="0"/>
                  </a:lnTo>
                  <a:lnTo>
                    <a:pt x="798314" y="1595"/>
                  </a:lnTo>
                  <a:lnTo>
                    <a:pt x="804100" y="5905"/>
                  </a:lnTo>
                  <a:lnTo>
                    <a:pt x="807886" y="12215"/>
                  </a:lnTo>
                  <a:lnTo>
                    <a:pt x="809244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486156"/>
                  </a:lnTo>
                  <a:lnTo>
                    <a:pt x="19812" y="486156"/>
                  </a:lnTo>
                  <a:lnTo>
                    <a:pt x="38100" y="505968"/>
                  </a:lnTo>
                  <a:lnTo>
                    <a:pt x="809244" y="505968"/>
                  </a:lnTo>
                  <a:lnTo>
                    <a:pt x="807886" y="513326"/>
                  </a:lnTo>
                  <a:lnTo>
                    <a:pt x="804100" y="519112"/>
                  </a:lnTo>
                  <a:lnTo>
                    <a:pt x="798314" y="522898"/>
                  </a:lnTo>
                  <a:lnTo>
                    <a:pt x="790956" y="524256"/>
                  </a:lnTo>
                  <a:close/>
                </a:path>
                <a:path w="809625" h="524510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809625" h="524510">
                  <a:moveTo>
                    <a:pt x="771144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771144" y="19811"/>
                  </a:lnTo>
                  <a:lnTo>
                    <a:pt x="771144" y="38100"/>
                  </a:lnTo>
                  <a:close/>
                </a:path>
                <a:path w="809625" h="524510">
                  <a:moveTo>
                    <a:pt x="771144" y="505968"/>
                  </a:moveTo>
                  <a:lnTo>
                    <a:pt x="771144" y="19811"/>
                  </a:lnTo>
                  <a:lnTo>
                    <a:pt x="790956" y="38100"/>
                  </a:lnTo>
                  <a:lnTo>
                    <a:pt x="809244" y="38100"/>
                  </a:lnTo>
                  <a:lnTo>
                    <a:pt x="809244" y="486156"/>
                  </a:lnTo>
                  <a:lnTo>
                    <a:pt x="790956" y="486156"/>
                  </a:lnTo>
                  <a:lnTo>
                    <a:pt x="771144" y="505968"/>
                  </a:lnTo>
                  <a:close/>
                </a:path>
                <a:path w="809625" h="524510">
                  <a:moveTo>
                    <a:pt x="809244" y="38100"/>
                  </a:moveTo>
                  <a:lnTo>
                    <a:pt x="790956" y="38100"/>
                  </a:lnTo>
                  <a:lnTo>
                    <a:pt x="771144" y="19811"/>
                  </a:lnTo>
                  <a:lnTo>
                    <a:pt x="809244" y="19811"/>
                  </a:lnTo>
                  <a:lnTo>
                    <a:pt x="809244" y="38100"/>
                  </a:lnTo>
                  <a:close/>
                </a:path>
                <a:path w="809625" h="524510">
                  <a:moveTo>
                    <a:pt x="38100" y="505968"/>
                  </a:moveTo>
                  <a:lnTo>
                    <a:pt x="19812" y="486156"/>
                  </a:lnTo>
                  <a:lnTo>
                    <a:pt x="38100" y="486156"/>
                  </a:lnTo>
                  <a:lnTo>
                    <a:pt x="38100" y="505968"/>
                  </a:lnTo>
                  <a:close/>
                </a:path>
                <a:path w="809625" h="524510">
                  <a:moveTo>
                    <a:pt x="771144" y="505968"/>
                  </a:moveTo>
                  <a:lnTo>
                    <a:pt x="38100" y="505968"/>
                  </a:lnTo>
                  <a:lnTo>
                    <a:pt x="38100" y="486156"/>
                  </a:lnTo>
                  <a:lnTo>
                    <a:pt x="771144" y="486156"/>
                  </a:lnTo>
                  <a:lnTo>
                    <a:pt x="771144" y="505968"/>
                  </a:lnTo>
                  <a:close/>
                </a:path>
                <a:path w="809625" h="524510">
                  <a:moveTo>
                    <a:pt x="809244" y="505968"/>
                  </a:moveTo>
                  <a:lnTo>
                    <a:pt x="771144" y="505968"/>
                  </a:lnTo>
                  <a:lnTo>
                    <a:pt x="790956" y="486156"/>
                  </a:lnTo>
                  <a:lnTo>
                    <a:pt x="809244" y="486156"/>
                  </a:lnTo>
                  <a:lnTo>
                    <a:pt x="809244" y="505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004560" y="5971032"/>
            <a:ext cx="771525" cy="48640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6045" marR="106045" indent="22860">
              <a:lnSpc>
                <a:spcPct val="100000"/>
              </a:lnSpc>
              <a:spcBef>
                <a:spcPts val="40"/>
              </a:spcBef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209543" y="4311396"/>
            <a:ext cx="2795270" cy="2164080"/>
            <a:chOff x="3209543" y="4311396"/>
            <a:chExt cx="2795270" cy="216408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2" y="5971032"/>
              <a:ext cx="457200" cy="4861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21580" y="5951219"/>
              <a:ext cx="495300" cy="524510"/>
            </a:xfrm>
            <a:custGeom>
              <a:avLst/>
              <a:gdLst/>
              <a:ahLst/>
              <a:cxnLst/>
              <a:rect l="l" t="t" r="r" b="b"/>
              <a:pathLst>
                <a:path w="495300" h="524510">
                  <a:moveTo>
                    <a:pt x="477012" y="524256"/>
                  </a:moveTo>
                  <a:lnTo>
                    <a:pt x="19812" y="524256"/>
                  </a:lnTo>
                  <a:lnTo>
                    <a:pt x="12215" y="522898"/>
                  </a:lnTo>
                  <a:lnTo>
                    <a:pt x="5905" y="519112"/>
                  </a:lnTo>
                  <a:lnTo>
                    <a:pt x="1595" y="513326"/>
                  </a:lnTo>
                  <a:lnTo>
                    <a:pt x="0" y="505968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477012" y="0"/>
                  </a:lnTo>
                  <a:lnTo>
                    <a:pt x="484370" y="1595"/>
                  </a:lnTo>
                  <a:lnTo>
                    <a:pt x="490156" y="5905"/>
                  </a:lnTo>
                  <a:lnTo>
                    <a:pt x="493942" y="12215"/>
                  </a:lnTo>
                  <a:lnTo>
                    <a:pt x="495300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486156"/>
                  </a:lnTo>
                  <a:lnTo>
                    <a:pt x="19812" y="486156"/>
                  </a:lnTo>
                  <a:lnTo>
                    <a:pt x="38100" y="505968"/>
                  </a:lnTo>
                  <a:lnTo>
                    <a:pt x="495300" y="505968"/>
                  </a:lnTo>
                  <a:lnTo>
                    <a:pt x="493942" y="513326"/>
                  </a:lnTo>
                  <a:lnTo>
                    <a:pt x="490156" y="519112"/>
                  </a:lnTo>
                  <a:lnTo>
                    <a:pt x="484370" y="522898"/>
                  </a:lnTo>
                  <a:lnTo>
                    <a:pt x="477012" y="524256"/>
                  </a:lnTo>
                  <a:close/>
                </a:path>
                <a:path w="495300" h="524510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495300" h="524510">
                  <a:moveTo>
                    <a:pt x="457200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457200" y="19811"/>
                  </a:lnTo>
                  <a:lnTo>
                    <a:pt x="457200" y="38100"/>
                  </a:lnTo>
                  <a:close/>
                </a:path>
                <a:path w="495300" h="524510">
                  <a:moveTo>
                    <a:pt x="457200" y="505968"/>
                  </a:moveTo>
                  <a:lnTo>
                    <a:pt x="457200" y="19811"/>
                  </a:lnTo>
                  <a:lnTo>
                    <a:pt x="477012" y="38100"/>
                  </a:lnTo>
                  <a:lnTo>
                    <a:pt x="495300" y="38100"/>
                  </a:lnTo>
                  <a:lnTo>
                    <a:pt x="495300" y="486156"/>
                  </a:lnTo>
                  <a:lnTo>
                    <a:pt x="477012" y="486156"/>
                  </a:lnTo>
                  <a:lnTo>
                    <a:pt x="457200" y="505968"/>
                  </a:lnTo>
                  <a:close/>
                </a:path>
                <a:path w="495300" h="524510">
                  <a:moveTo>
                    <a:pt x="495300" y="38100"/>
                  </a:moveTo>
                  <a:lnTo>
                    <a:pt x="477012" y="38100"/>
                  </a:lnTo>
                  <a:lnTo>
                    <a:pt x="457200" y="19811"/>
                  </a:lnTo>
                  <a:lnTo>
                    <a:pt x="495300" y="19811"/>
                  </a:lnTo>
                  <a:lnTo>
                    <a:pt x="495300" y="38100"/>
                  </a:lnTo>
                  <a:close/>
                </a:path>
                <a:path w="495300" h="524510">
                  <a:moveTo>
                    <a:pt x="38100" y="505968"/>
                  </a:moveTo>
                  <a:lnTo>
                    <a:pt x="19812" y="486156"/>
                  </a:lnTo>
                  <a:lnTo>
                    <a:pt x="38100" y="486156"/>
                  </a:lnTo>
                  <a:lnTo>
                    <a:pt x="38100" y="505968"/>
                  </a:lnTo>
                  <a:close/>
                </a:path>
                <a:path w="495300" h="524510">
                  <a:moveTo>
                    <a:pt x="457200" y="505968"/>
                  </a:moveTo>
                  <a:lnTo>
                    <a:pt x="38100" y="505968"/>
                  </a:lnTo>
                  <a:lnTo>
                    <a:pt x="38100" y="486156"/>
                  </a:lnTo>
                  <a:lnTo>
                    <a:pt x="457200" y="486156"/>
                  </a:lnTo>
                  <a:lnTo>
                    <a:pt x="457200" y="505968"/>
                  </a:lnTo>
                  <a:close/>
                </a:path>
                <a:path w="495300" h="524510">
                  <a:moveTo>
                    <a:pt x="495300" y="505968"/>
                  </a:moveTo>
                  <a:lnTo>
                    <a:pt x="457200" y="505968"/>
                  </a:lnTo>
                  <a:lnTo>
                    <a:pt x="477012" y="486156"/>
                  </a:lnTo>
                  <a:lnTo>
                    <a:pt x="495300" y="486156"/>
                  </a:lnTo>
                  <a:lnTo>
                    <a:pt x="495300" y="505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84192" y="6156959"/>
              <a:ext cx="1420495" cy="114300"/>
            </a:xfrm>
            <a:custGeom>
              <a:avLst/>
              <a:gdLst/>
              <a:ahLst/>
              <a:cxnLst/>
              <a:rect l="l" t="t" r="r" b="b"/>
              <a:pathLst>
                <a:path w="1420495" h="114300">
                  <a:moveTo>
                    <a:pt x="457200" y="57912"/>
                  </a:moveTo>
                  <a:lnTo>
                    <a:pt x="419100" y="38100"/>
                  </a:lnTo>
                  <a:lnTo>
                    <a:pt x="342900" y="0"/>
                  </a:lnTo>
                  <a:lnTo>
                    <a:pt x="342900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342900" y="76200"/>
                  </a:lnTo>
                  <a:lnTo>
                    <a:pt x="342900" y="114300"/>
                  </a:lnTo>
                  <a:lnTo>
                    <a:pt x="419100" y="76200"/>
                  </a:lnTo>
                  <a:lnTo>
                    <a:pt x="457200" y="57912"/>
                  </a:lnTo>
                  <a:close/>
                </a:path>
                <a:path w="1420495" h="114300">
                  <a:moveTo>
                    <a:pt x="1420368" y="57912"/>
                  </a:moveTo>
                  <a:lnTo>
                    <a:pt x="1382268" y="38100"/>
                  </a:lnTo>
                  <a:lnTo>
                    <a:pt x="1306068" y="0"/>
                  </a:lnTo>
                  <a:lnTo>
                    <a:pt x="1306068" y="38100"/>
                  </a:lnTo>
                  <a:lnTo>
                    <a:pt x="914400" y="38100"/>
                  </a:lnTo>
                  <a:lnTo>
                    <a:pt x="914400" y="76200"/>
                  </a:lnTo>
                  <a:lnTo>
                    <a:pt x="1306068" y="76200"/>
                  </a:lnTo>
                  <a:lnTo>
                    <a:pt x="1306068" y="114300"/>
                  </a:lnTo>
                  <a:lnTo>
                    <a:pt x="1382268" y="76200"/>
                  </a:lnTo>
                  <a:lnTo>
                    <a:pt x="1420368" y="579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9543" y="5088635"/>
              <a:ext cx="699516" cy="7909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9543" y="4704588"/>
              <a:ext cx="699516" cy="7863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9543" y="4311396"/>
              <a:ext cx="699516" cy="78638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953" y="4219357"/>
            <a:ext cx="141605" cy="119189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19855" y="2423160"/>
            <a:ext cx="544068" cy="50749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742447" y="23937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70247" y="5792723"/>
            <a:ext cx="694943" cy="78638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4740672" y="581658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2079" y="5774435"/>
            <a:ext cx="699516" cy="78638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683979" y="57952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26585" y="3525011"/>
            <a:ext cx="2628900" cy="1953260"/>
            <a:chOff x="3926585" y="3525011"/>
            <a:chExt cx="2628900" cy="195326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4435" y="3525011"/>
              <a:ext cx="772667" cy="7498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71531" y="3589019"/>
              <a:ext cx="2557780" cy="1850389"/>
            </a:xfrm>
            <a:custGeom>
              <a:avLst/>
              <a:gdLst/>
              <a:ahLst/>
              <a:cxnLst/>
              <a:rect l="l" t="t" r="r" b="b"/>
              <a:pathLst>
                <a:path w="2557779" h="1850389">
                  <a:moveTo>
                    <a:pt x="2557284" y="1137678"/>
                  </a:moveTo>
                  <a:lnTo>
                    <a:pt x="0" y="1137678"/>
                  </a:lnTo>
                  <a:lnTo>
                    <a:pt x="0" y="1850136"/>
                  </a:lnTo>
                  <a:lnTo>
                    <a:pt x="2557284" y="1850136"/>
                  </a:lnTo>
                  <a:lnTo>
                    <a:pt x="2557284" y="1137678"/>
                  </a:lnTo>
                  <a:close/>
                </a:path>
                <a:path w="2557779" h="1850389">
                  <a:moveTo>
                    <a:pt x="2557284" y="0"/>
                  </a:moveTo>
                  <a:lnTo>
                    <a:pt x="0" y="0"/>
                  </a:lnTo>
                  <a:lnTo>
                    <a:pt x="0" y="1084338"/>
                  </a:lnTo>
                  <a:lnTo>
                    <a:pt x="2557284" y="1084338"/>
                  </a:lnTo>
                  <a:lnTo>
                    <a:pt x="2557284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53255" y="3959351"/>
              <a:ext cx="2575560" cy="372110"/>
            </a:xfrm>
            <a:custGeom>
              <a:avLst/>
              <a:gdLst/>
              <a:ahLst/>
              <a:cxnLst/>
              <a:rect l="l" t="t" r="r" b="b"/>
              <a:pathLst>
                <a:path w="2575559" h="372110">
                  <a:moveTo>
                    <a:pt x="0" y="0"/>
                  </a:moveTo>
                  <a:lnTo>
                    <a:pt x="2575559" y="0"/>
                  </a:lnTo>
                </a:path>
                <a:path w="2575559" h="372110">
                  <a:moveTo>
                    <a:pt x="0" y="371856"/>
                  </a:moveTo>
                  <a:lnTo>
                    <a:pt x="2575559" y="37185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53255" y="4700016"/>
              <a:ext cx="2575560" cy="0"/>
            </a:xfrm>
            <a:custGeom>
              <a:avLst/>
              <a:gdLst/>
              <a:ahLst/>
              <a:cxnLst/>
              <a:rect l="l" t="t" r="r" b="b"/>
              <a:pathLst>
                <a:path w="2575559">
                  <a:moveTo>
                    <a:pt x="0" y="0"/>
                  </a:moveTo>
                  <a:lnTo>
                    <a:pt x="2575559" y="0"/>
                  </a:lnTo>
                </a:path>
              </a:pathLst>
            </a:custGeom>
            <a:ln w="533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53255" y="3570732"/>
              <a:ext cx="2575560" cy="1888489"/>
            </a:xfrm>
            <a:custGeom>
              <a:avLst/>
              <a:gdLst/>
              <a:ahLst/>
              <a:cxnLst/>
              <a:rect l="l" t="t" r="r" b="b"/>
              <a:pathLst>
                <a:path w="2575559" h="1888489">
                  <a:moveTo>
                    <a:pt x="0" y="1498091"/>
                  </a:moveTo>
                  <a:lnTo>
                    <a:pt x="2575559" y="1498091"/>
                  </a:lnTo>
                </a:path>
                <a:path w="2575559" h="1888489">
                  <a:moveTo>
                    <a:pt x="18287" y="0"/>
                  </a:moveTo>
                  <a:lnTo>
                    <a:pt x="18287" y="1888235"/>
                  </a:lnTo>
                </a:path>
                <a:path w="2575559" h="1888489">
                  <a:moveTo>
                    <a:pt x="0" y="18287"/>
                  </a:moveTo>
                  <a:lnTo>
                    <a:pt x="2575559" y="18287"/>
                  </a:lnTo>
                </a:path>
                <a:path w="2575559" h="1888489">
                  <a:moveTo>
                    <a:pt x="0" y="1868423"/>
                  </a:moveTo>
                  <a:lnTo>
                    <a:pt x="2575559" y="186842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562878" y="3576261"/>
            <a:ext cx="13836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Increment</a:t>
            </a:r>
            <a:r>
              <a:rPr sz="2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85885" y="3650992"/>
            <a:ext cx="168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71544" y="3946715"/>
            <a:ext cx="2557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71544" y="4317044"/>
            <a:ext cx="2557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71544" y="4685758"/>
            <a:ext cx="2557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&amp;buffer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71544" y="5056087"/>
            <a:ext cx="2557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214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nbytes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006851" y="1505712"/>
            <a:ext cx="4285615" cy="4727575"/>
            <a:chOff x="3006851" y="1505712"/>
            <a:chExt cx="4285615" cy="4727575"/>
          </a:xfrm>
        </p:grpSpPr>
        <p:sp>
          <p:nvSpPr>
            <p:cNvPr id="58" name="object 58"/>
            <p:cNvSpPr/>
            <p:nvPr/>
          </p:nvSpPr>
          <p:spPr>
            <a:xfrm>
              <a:off x="3651504" y="1924811"/>
              <a:ext cx="3223260" cy="2258695"/>
            </a:xfrm>
            <a:custGeom>
              <a:avLst/>
              <a:gdLst/>
              <a:ahLst/>
              <a:cxnLst/>
              <a:rect l="l" t="t" r="r" b="b"/>
              <a:pathLst>
                <a:path w="3223259" h="2258695">
                  <a:moveTo>
                    <a:pt x="341376" y="2220480"/>
                  </a:moveTo>
                  <a:lnTo>
                    <a:pt x="327660" y="2220480"/>
                  </a:lnTo>
                  <a:lnTo>
                    <a:pt x="288036" y="2206764"/>
                  </a:lnTo>
                  <a:lnTo>
                    <a:pt x="248412" y="2176284"/>
                  </a:lnTo>
                  <a:lnTo>
                    <a:pt x="222504" y="2147328"/>
                  </a:lnTo>
                  <a:lnTo>
                    <a:pt x="196596" y="2112276"/>
                  </a:lnTo>
                  <a:lnTo>
                    <a:pt x="172212" y="2072652"/>
                  </a:lnTo>
                  <a:lnTo>
                    <a:pt x="147828" y="2025408"/>
                  </a:lnTo>
                  <a:lnTo>
                    <a:pt x="126492" y="1975116"/>
                  </a:lnTo>
                  <a:lnTo>
                    <a:pt x="106680" y="1920252"/>
                  </a:lnTo>
                  <a:lnTo>
                    <a:pt x="88392" y="1860816"/>
                  </a:lnTo>
                  <a:lnTo>
                    <a:pt x="73152" y="1799856"/>
                  </a:lnTo>
                  <a:lnTo>
                    <a:pt x="59436" y="1735848"/>
                  </a:lnTo>
                  <a:lnTo>
                    <a:pt x="48768" y="1668792"/>
                  </a:lnTo>
                  <a:lnTo>
                    <a:pt x="42672" y="1601736"/>
                  </a:lnTo>
                  <a:lnTo>
                    <a:pt x="39624" y="1534680"/>
                  </a:lnTo>
                  <a:lnTo>
                    <a:pt x="38100" y="1499628"/>
                  </a:lnTo>
                  <a:lnTo>
                    <a:pt x="39624" y="1466100"/>
                  </a:lnTo>
                  <a:lnTo>
                    <a:pt x="42672" y="1397520"/>
                  </a:lnTo>
                  <a:lnTo>
                    <a:pt x="50292" y="1330464"/>
                  </a:lnTo>
                  <a:lnTo>
                    <a:pt x="59436" y="1264932"/>
                  </a:lnTo>
                  <a:lnTo>
                    <a:pt x="73152" y="1200924"/>
                  </a:lnTo>
                  <a:lnTo>
                    <a:pt x="88392" y="1138440"/>
                  </a:lnTo>
                  <a:lnTo>
                    <a:pt x="106680" y="1080528"/>
                  </a:lnTo>
                  <a:lnTo>
                    <a:pt x="126492" y="1025664"/>
                  </a:lnTo>
                  <a:lnTo>
                    <a:pt x="147828" y="973848"/>
                  </a:lnTo>
                  <a:lnTo>
                    <a:pt x="172212" y="928128"/>
                  </a:lnTo>
                  <a:lnTo>
                    <a:pt x="196596" y="886980"/>
                  </a:lnTo>
                  <a:lnTo>
                    <a:pt x="224028" y="851928"/>
                  </a:lnTo>
                  <a:lnTo>
                    <a:pt x="245364" y="827544"/>
                  </a:lnTo>
                  <a:lnTo>
                    <a:pt x="260604" y="861072"/>
                  </a:lnTo>
                  <a:lnTo>
                    <a:pt x="321564" y="783348"/>
                  </a:lnTo>
                  <a:lnTo>
                    <a:pt x="339852" y="760488"/>
                  </a:lnTo>
                  <a:lnTo>
                    <a:pt x="245364" y="758964"/>
                  </a:lnTo>
                  <a:lnTo>
                    <a:pt x="211836" y="757440"/>
                  </a:lnTo>
                  <a:lnTo>
                    <a:pt x="228600" y="792492"/>
                  </a:lnTo>
                  <a:lnTo>
                    <a:pt x="193548" y="827544"/>
                  </a:lnTo>
                  <a:lnTo>
                    <a:pt x="164592" y="865644"/>
                  </a:lnTo>
                  <a:lnTo>
                    <a:pt x="138684" y="909840"/>
                  </a:lnTo>
                  <a:lnTo>
                    <a:pt x="114300" y="958608"/>
                  </a:lnTo>
                  <a:lnTo>
                    <a:pt x="91440" y="1011948"/>
                  </a:lnTo>
                  <a:lnTo>
                    <a:pt x="70104" y="1068336"/>
                  </a:lnTo>
                  <a:lnTo>
                    <a:pt x="51816" y="1129296"/>
                  </a:lnTo>
                  <a:lnTo>
                    <a:pt x="35052" y="1191780"/>
                  </a:lnTo>
                  <a:lnTo>
                    <a:pt x="21336" y="1258836"/>
                  </a:lnTo>
                  <a:lnTo>
                    <a:pt x="12192" y="1325892"/>
                  </a:lnTo>
                  <a:lnTo>
                    <a:pt x="4572" y="1395996"/>
                  </a:lnTo>
                  <a:lnTo>
                    <a:pt x="0" y="1501152"/>
                  </a:lnTo>
                  <a:lnTo>
                    <a:pt x="4572" y="1606308"/>
                  </a:lnTo>
                  <a:lnTo>
                    <a:pt x="12192" y="1674888"/>
                  </a:lnTo>
                  <a:lnTo>
                    <a:pt x="21336" y="1741944"/>
                  </a:lnTo>
                  <a:lnTo>
                    <a:pt x="35052" y="1809000"/>
                  </a:lnTo>
                  <a:lnTo>
                    <a:pt x="51816" y="1871484"/>
                  </a:lnTo>
                  <a:lnTo>
                    <a:pt x="70104" y="1932444"/>
                  </a:lnTo>
                  <a:lnTo>
                    <a:pt x="91440" y="1988832"/>
                  </a:lnTo>
                  <a:lnTo>
                    <a:pt x="114300" y="2042172"/>
                  </a:lnTo>
                  <a:lnTo>
                    <a:pt x="138684" y="2090940"/>
                  </a:lnTo>
                  <a:lnTo>
                    <a:pt x="166116" y="2135136"/>
                  </a:lnTo>
                  <a:lnTo>
                    <a:pt x="193548" y="2173236"/>
                  </a:lnTo>
                  <a:lnTo>
                    <a:pt x="224028" y="2205240"/>
                  </a:lnTo>
                  <a:lnTo>
                    <a:pt x="256032" y="2231148"/>
                  </a:lnTo>
                  <a:lnTo>
                    <a:pt x="306324" y="2254008"/>
                  </a:lnTo>
                  <a:lnTo>
                    <a:pt x="320040" y="2257056"/>
                  </a:lnTo>
                  <a:lnTo>
                    <a:pt x="321564" y="2257056"/>
                  </a:lnTo>
                  <a:lnTo>
                    <a:pt x="323088" y="2258580"/>
                  </a:lnTo>
                  <a:lnTo>
                    <a:pt x="338328" y="2258580"/>
                  </a:lnTo>
                  <a:lnTo>
                    <a:pt x="341376" y="2220480"/>
                  </a:lnTo>
                  <a:close/>
                </a:path>
                <a:path w="3223259" h="2258695">
                  <a:moveTo>
                    <a:pt x="3223260" y="900684"/>
                  </a:moveTo>
                  <a:lnTo>
                    <a:pt x="3221736" y="856488"/>
                  </a:lnTo>
                  <a:lnTo>
                    <a:pt x="3220212" y="813816"/>
                  </a:lnTo>
                  <a:lnTo>
                    <a:pt x="3217164" y="771144"/>
                  </a:lnTo>
                  <a:lnTo>
                    <a:pt x="3212592" y="726948"/>
                  </a:lnTo>
                  <a:lnTo>
                    <a:pt x="3208020" y="685800"/>
                  </a:lnTo>
                  <a:lnTo>
                    <a:pt x="3203448" y="643128"/>
                  </a:lnTo>
                  <a:lnTo>
                    <a:pt x="3197352" y="601980"/>
                  </a:lnTo>
                  <a:lnTo>
                    <a:pt x="3189732" y="560832"/>
                  </a:lnTo>
                  <a:lnTo>
                    <a:pt x="3183636" y="521208"/>
                  </a:lnTo>
                  <a:lnTo>
                    <a:pt x="3174492" y="483108"/>
                  </a:lnTo>
                  <a:lnTo>
                    <a:pt x="3166872" y="443484"/>
                  </a:lnTo>
                  <a:lnTo>
                    <a:pt x="3157728" y="406908"/>
                  </a:lnTo>
                  <a:lnTo>
                    <a:pt x="3136392" y="336804"/>
                  </a:lnTo>
                  <a:lnTo>
                    <a:pt x="3115056" y="269748"/>
                  </a:lnTo>
                  <a:lnTo>
                    <a:pt x="3090672" y="210312"/>
                  </a:lnTo>
                  <a:lnTo>
                    <a:pt x="3066288" y="155448"/>
                  </a:lnTo>
                  <a:lnTo>
                    <a:pt x="3038856" y="108216"/>
                  </a:lnTo>
                  <a:lnTo>
                    <a:pt x="3009900" y="68580"/>
                  </a:lnTo>
                  <a:lnTo>
                    <a:pt x="2979420" y="36576"/>
                  </a:lnTo>
                  <a:lnTo>
                    <a:pt x="2947416" y="13716"/>
                  </a:lnTo>
                  <a:lnTo>
                    <a:pt x="2903220" y="1524"/>
                  </a:lnTo>
                  <a:lnTo>
                    <a:pt x="2897124" y="0"/>
                  </a:lnTo>
                  <a:lnTo>
                    <a:pt x="2894076" y="38100"/>
                  </a:lnTo>
                  <a:lnTo>
                    <a:pt x="2901696" y="39624"/>
                  </a:lnTo>
                  <a:lnTo>
                    <a:pt x="2907792" y="39624"/>
                  </a:lnTo>
                  <a:lnTo>
                    <a:pt x="2942844" y="56388"/>
                  </a:lnTo>
                  <a:lnTo>
                    <a:pt x="2980944" y="94488"/>
                  </a:lnTo>
                  <a:lnTo>
                    <a:pt x="3006852" y="129540"/>
                  </a:lnTo>
                  <a:lnTo>
                    <a:pt x="3032760" y="173736"/>
                  </a:lnTo>
                  <a:lnTo>
                    <a:pt x="3055620" y="225552"/>
                  </a:lnTo>
                  <a:lnTo>
                    <a:pt x="3080004" y="283464"/>
                  </a:lnTo>
                  <a:lnTo>
                    <a:pt x="3101340" y="347472"/>
                  </a:lnTo>
                  <a:lnTo>
                    <a:pt x="3119628" y="417576"/>
                  </a:lnTo>
                  <a:lnTo>
                    <a:pt x="3137916" y="490728"/>
                  </a:lnTo>
                  <a:lnTo>
                    <a:pt x="3145536" y="528828"/>
                  </a:lnTo>
                  <a:lnTo>
                    <a:pt x="3153156" y="568452"/>
                  </a:lnTo>
                  <a:lnTo>
                    <a:pt x="3159252" y="608076"/>
                  </a:lnTo>
                  <a:lnTo>
                    <a:pt x="3165348" y="649224"/>
                  </a:lnTo>
                  <a:lnTo>
                    <a:pt x="3174492" y="731520"/>
                  </a:lnTo>
                  <a:lnTo>
                    <a:pt x="3179064" y="774192"/>
                  </a:lnTo>
                  <a:lnTo>
                    <a:pt x="3182112" y="816864"/>
                  </a:lnTo>
                  <a:lnTo>
                    <a:pt x="3185096" y="900684"/>
                  </a:lnTo>
                  <a:lnTo>
                    <a:pt x="3185160" y="987552"/>
                  </a:lnTo>
                  <a:lnTo>
                    <a:pt x="3182112" y="1072896"/>
                  </a:lnTo>
                  <a:lnTo>
                    <a:pt x="3176016" y="1158240"/>
                  </a:lnTo>
                  <a:lnTo>
                    <a:pt x="3171444" y="1199388"/>
                  </a:lnTo>
                  <a:lnTo>
                    <a:pt x="3165348" y="1240548"/>
                  </a:lnTo>
                  <a:lnTo>
                    <a:pt x="3160776" y="1281696"/>
                  </a:lnTo>
                  <a:lnTo>
                    <a:pt x="3153156" y="1321320"/>
                  </a:lnTo>
                  <a:lnTo>
                    <a:pt x="3147060" y="1360944"/>
                  </a:lnTo>
                  <a:lnTo>
                    <a:pt x="3139440" y="1399044"/>
                  </a:lnTo>
                  <a:lnTo>
                    <a:pt x="3130296" y="1437144"/>
                  </a:lnTo>
                  <a:lnTo>
                    <a:pt x="3113532" y="1508772"/>
                  </a:lnTo>
                  <a:lnTo>
                    <a:pt x="3093720" y="1575816"/>
                  </a:lnTo>
                  <a:lnTo>
                    <a:pt x="3070860" y="1636788"/>
                  </a:lnTo>
                  <a:lnTo>
                    <a:pt x="3048000" y="1691652"/>
                  </a:lnTo>
                  <a:lnTo>
                    <a:pt x="3023616" y="1738896"/>
                  </a:lnTo>
                  <a:lnTo>
                    <a:pt x="2999232" y="1780044"/>
                  </a:lnTo>
                  <a:lnTo>
                    <a:pt x="2991612" y="1790712"/>
                  </a:lnTo>
                  <a:lnTo>
                    <a:pt x="2971800" y="1760220"/>
                  </a:lnTo>
                  <a:lnTo>
                    <a:pt x="2904744" y="1869960"/>
                  </a:lnTo>
                  <a:lnTo>
                    <a:pt x="3032760" y="1856244"/>
                  </a:lnTo>
                  <a:lnTo>
                    <a:pt x="3019044" y="1834908"/>
                  </a:lnTo>
                  <a:lnTo>
                    <a:pt x="3011424" y="1824240"/>
                  </a:lnTo>
                  <a:lnTo>
                    <a:pt x="3014472" y="1822716"/>
                  </a:lnTo>
                  <a:lnTo>
                    <a:pt x="3037332" y="1792236"/>
                  </a:lnTo>
                  <a:lnTo>
                    <a:pt x="3058668" y="1757184"/>
                  </a:lnTo>
                  <a:lnTo>
                    <a:pt x="3083052" y="1706892"/>
                  </a:lnTo>
                  <a:lnTo>
                    <a:pt x="3107436" y="1648968"/>
                  </a:lnTo>
                  <a:lnTo>
                    <a:pt x="3128772" y="1586496"/>
                  </a:lnTo>
                  <a:lnTo>
                    <a:pt x="3150108" y="1517916"/>
                  </a:lnTo>
                  <a:lnTo>
                    <a:pt x="3168396" y="1444764"/>
                  </a:lnTo>
                  <a:lnTo>
                    <a:pt x="3176016" y="1406664"/>
                  </a:lnTo>
                  <a:lnTo>
                    <a:pt x="3191256" y="1327416"/>
                  </a:lnTo>
                  <a:lnTo>
                    <a:pt x="3197352" y="1287792"/>
                  </a:lnTo>
                  <a:lnTo>
                    <a:pt x="3203448" y="1245108"/>
                  </a:lnTo>
                  <a:lnTo>
                    <a:pt x="3209544" y="1203972"/>
                  </a:lnTo>
                  <a:lnTo>
                    <a:pt x="3214116" y="1161288"/>
                  </a:lnTo>
                  <a:lnTo>
                    <a:pt x="3220212" y="1075944"/>
                  </a:lnTo>
                  <a:lnTo>
                    <a:pt x="3223260" y="987552"/>
                  </a:lnTo>
                  <a:lnTo>
                    <a:pt x="3223260" y="9006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06851" y="1505712"/>
              <a:ext cx="4285615" cy="4307205"/>
            </a:xfrm>
            <a:custGeom>
              <a:avLst/>
              <a:gdLst/>
              <a:ahLst/>
              <a:cxnLst/>
              <a:rect l="l" t="t" r="r" b="b"/>
              <a:pathLst>
                <a:path w="4285615" h="4307205">
                  <a:moveTo>
                    <a:pt x="4267200" y="4306824"/>
                  </a:moveTo>
                  <a:lnTo>
                    <a:pt x="19812" y="4306824"/>
                  </a:lnTo>
                  <a:lnTo>
                    <a:pt x="12215" y="4305466"/>
                  </a:lnTo>
                  <a:lnTo>
                    <a:pt x="5905" y="4301680"/>
                  </a:lnTo>
                  <a:lnTo>
                    <a:pt x="1595" y="4295894"/>
                  </a:lnTo>
                  <a:lnTo>
                    <a:pt x="0" y="4288536"/>
                  </a:lnTo>
                  <a:lnTo>
                    <a:pt x="0" y="19811"/>
                  </a:lnTo>
                  <a:lnTo>
                    <a:pt x="1595" y="12215"/>
                  </a:lnTo>
                  <a:lnTo>
                    <a:pt x="5905" y="5905"/>
                  </a:lnTo>
                  <a:lnTo>
                    <a:pt x="12215" y="1595"/>
                  </a:lnTo>
                  <a:lnTo>
                    <a:pt x="19812" y="0"/>
                  </a:lnTo>
                  <a:lnTo>
                    <a:pt x="4267200" y="0"/>
                  </a:lnTo>
                  <a:lnTo>
                    <a:pt x="4274558" y="1595"/>
                  </a:lnTo>
                  <a:lnTo>
                    <a:pt x="4280344" y="5905"/>
                  </a:lnTo>
                  <a:lnTo>
                    <a:pt x="4284130" y="12215"/>
                  </a:lnTo>
                  <a:lnTo>
                    <a:pt x="4285488" y="19811"/>
                  </a:lnTo>
                  <a:lnTo>
                    <a:pt x="38100" y="19811"/>
                  </a:lnTo>
                  <a:lnTo>
                    <a:pt x="19812" y="38100"/>
                  </a:lnTo>
                  <a:lnTo>
                    <a:pt x="38100" y="38100"/>
                  </a:lnTo>
                  <a:lnTo>
                    <a:pt x="38100" y="4268724"/>
                  </a:lnTo>
                  <a:lnTo>
                    <a:pt x="19812" y="4268724"/>
                  </a:lnTo>
                  <a:lnTo>
                    <a:pt x="38100" y="4288536"/>
                  </a:lnTo>
                  <a:lnTo>
                    <a:pt x="4285488" y="4288536"/>
                  </a:lnTo>
                  <a:lnTo>
                    <a:pt x="4284130" y="4295894"/>
                  </a:lnTo>
                  <a:lnTo>
                    <a:pt x="4280344" y="4301680"/>
                  </a:lnTo>
                  <a:lnTo>
                    <a:pt x="4274558" y="4305466"/>
                  </a:lnTo>
                  <a:lnTo>
                    <a:pt x="4267200" y="4306824"/>
                  </a:lnTo>
                  <a:close/>
                </a:path>
                <a:path w="4285615" h="4307205">
                  <a:moveTo>
                    <a:pt x="38100" y="38100"/>
                  </a:moveTo>
                  <a:lnTo>
                    <a:pt x="19812" y="38100"/>
                  </a:lnTo>
                  <a:lnTo>
                    <a:pt x="38100" y="19811"/>
                  </a:lnTo>
                  <a:lnTo>
                    <a:pt x="38100" y="38100"/>
                  </a:lnTo>
                  <a:close/>
                </a:path>
                <a:path w="4285615" h="4307205">
                  <a:moveTo>
                    <a:pt x="4247388" y="38100"/>
                  </a:moveTo>
                  <a:lnTo>
                    <a:pt x="38100" y="38100"/>
                  </a:lnTo>
                  <a:lnTo>
                    <a:pt x="38100" y="19811"/>
                  </a:lnTo>
                  <a:lnTo>
                    <a:pt x="4247388" y="19811"/>
                  </a:lnTo>
                  <a:lnTo>
                    <a:pt x="4247388" y="38100"/>
                  </a:lnTo>
                  <a:close/>
                </a:path>
                <a:path w="4285615" h="4307205">
                  <a:moveTo>
                    <a:pt x="4247388" y="4288536"/>
                  </a:moveTo>
                  <a:lnTo>
                    <a:pt x="4247388" y="19811"/>
                  </a:lnTo>
                  <a:lnTo>
                    <a:pt x="4267200" y="38100"/>
                  </a:lnTo>
                  <a:lnTo>
                    <a:pt x="4285488" y="38100"/>
                  </a:lnTo>
                  <a:lnTo>
                    <a:pt x="4285488" y="4268724"/>
                  </a:lnTo>
                  <a:lnTo>
                    <a:pt x="4267200" y="4268724"/>
                  </a:lnTo>
                  <a:lnTo>
                    <a:pt x="4247388" y="4288536"/>
                  </a:lnTo>
                  <a:close/>
                </a:path>
                <a:path w="4285615" h="4307205">
                  <a:moveTo>
                    <a:pt x="4285488" y="38100"/>
                  </a:moveTo>
                  <a:lnTo>
                    <a:pt x="4267200" y="38100"/>
                  </a:lnTo>
                  <a:lnTo>
                    <a:pt x="4247388" y="19811"/>
                  </a:lnTo>
                  <a:lnTo>
                    <a:pt x="4285488" y="19811"/>
                  </a:lnTo>
                  <a:lnTo>
                    <a:pt x="4285488" y="38100"/>
                  </a:lnTo>
                  <a:close/>
                </a:path>
                <a:path w="4285615" h="4307205">
                  <a:moveTo>
                    <a:pt x="38100" y="4288536"/>
                  </a:moveTo>
                  <a:lnTo>
                    <a:pt x="19812" y="4268724"/>
                  </a:lnTo>
                  <a:lnTo>
                    <a:pt x="38100" y="4268724"/>
                  </a:lnTo>
                  <a:lnTo>
                    <a:pt x="38100" y="4288536"/>
                  </a:lnTo>
                  <a:close/>
                </a:path>
                <a:path w="4285615" h="4307205">
                  <a:moveTo>
                    <a:pt x="4247388" y="4288536"/>
                  </a:moveTo>
                  <a:lnTo>
                    <a:pt x="38100" y="4288536"/>
                  </a:lnTo>
                  <a:lnTo>
                    <a:pt x="38100" y="4268724"/>
                  </a:lnTo>
                  <a:lnTo>
                    <a:pt x="4247388" y="4268724"/>
                  </a:lnTo>
                  <a:lnTo>
                    <a:pt x="4247388" y="4288536"/>
                  </a:lnTo>
                  <a:close/>
                </a:path>
                <a:path w="4285615" h="4307205">
                  <a:moveTo>
                    <a:pt x="4285488" y="4288536"/>
                  </a:moveTo>
                  <a:lnTo>
                    <a:pt x="4247388" y="4288536"/>
                  </a:lnTo>
                  <a:lnTo>
                    <a:pt x="4267200" y="4268724"/>
                  </a:lnTo>
                  <a:lnTo>
                    <a:pt x="4285488" y="4268724"/>
                  </a:lnTo>
                  <a:lnTo>
                    <a:pt x="4285488" y="428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8643" y="6121907"/>
              <a:ext cx="126491" cy="10820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107436" y="1595640"/>
              <a:ext cx="4125595" cy="4638040"/>
            </a:xfrm>
            <a:custGeom>
              <a:avLst/>
              <a:gdLst/>
              <a:ahLst/>
              <a:cxnLst/>
              <a:rect l="l" t="t" r="r" b="b"/>
              <a:pathLst>
                <a:path w="4125595" h="4638040">
                  <a:moveTo>
                    <a:pt x="885444" y="737616"/>
                  </a:moveTo>
                  <a:lnTo>
                    <a:pt x="883920" y="699516"/>
                  </a:lnTo>
                  <a:lnTo>
                    <a:pt x="842772" y="702564"/>
                  </a:lnTo>
                  <a:lnTo>
                    <a:pt x="800100" y="711708"/>
                  </a:lnTo>
                  <a:lnTo>
                    <a:pt x="757428" y="725424"/>
                  </a:lnTo>
                  <a:lnTo>
                    <a:pt x="714756" y="745236"/>
                  </a:lnTo>
                  <a:lnTo>
                    <a:pt x="673608" y="771144"/>
                  </a:lnTo>
                  <a:lnTo>
                    <a:pt x="632460" y="800100"/>
                  </a:lnTo>
                  <a:lnTo>
                    <a:pt x="592836" y="835152"/>
                  </a:lnTo>
                  <a:lnTo>
                    <a:pt x="553212" y="873252"/>
                  </a:lnTo>
                  <a:lnTo>
                    <a:pt x="515112" y="915924"/>
                  </a:lnTo>
                  <a:lnTo>
                    <a:pt x="477012" y="963168"/>
                  </a:lnTo>
                  <a:lnTo>
                    <a:pt x="440436" y="1013460"/>
                  </a:lnTo>
                  <a:lnTo>
                    <a:pt x="405384" y="1068324"/>
                  </a:lnTo>
                  <a:lnTo>
                    <a:pt x="370332" y="1126236"/>
                  </a:lnTo>
                  <a:lnTo>
                    <a:pt x="336804" y="1188720"/>
                  </a:lnTo>
                  <a:lnTo>
                    <a:pt x="303276" y="1252728"/>
                  </a:lnTo>
                  <a:lnTo>
                    <a:pt x="272796" y="1321308"/>
                  </a:lnTo>
                  <a:lnTo>
                    <a:pt x="242316" y="1391412"/>
                  </a:lnTo>
                  <a:lnTo>
                    <a:pt x="213360" y="1464564"/>
                  </a:lnTo>
                  <a:lnTo>
                    <a:pt x="185928" y="1539240"/>
                  </a:lnTo>
                  <a:lnTo>
                    <a:pt x="160020" y="1616964"/>
                  </a:lnTo>
                  <a:lnTo>
                    <a:pt x="137160" y="1697736"/>
                  </a:lnTo>
                  <a:lnTo>
                    <a:pt x="114300" y="1780032"/>
                  </a:lnTo>
                  <a:lnTo>
                    <a:pt x="92964" y="1863852"/>
                  </a:lnTo>
                  <a:lnTo>
                    <a:pt x="74676" y="1949196"/>
                  </a:lnTo>
                  <a:lnTo>
                    <a:pt x="57912" y="2036064"/>
                  </a:lnTo>
                  <a:lnTo>
                    <a:pt x="42672" y="2124456"/>
                  </a:lnTo>
                  <a:lnTo>
                    <a:pt x="30480" y="2212848"/>
                  </a:lnTo>
                  <a:lnTo>
                    <a:pt x="19812" y="2302764"/>
                  </a:lnTo>
                  <a:lnTo>
                    <a:pt x="10668" y="2394204"/>
                  </a:lnTo>
                  <a:lnTo>
                    <a:pt x="4572" y="2485644"/>
                  </a:lnTo>
                  <a:lnTo>
                    <a:pt x="1524" y="2577084"/>
                  </a:lnTo>
                  <a:lnTo>
                    <a:pt x="0" y="2668524"/>
                  </a:lnTo>
                  <a:lnTo>
                    <a:pt x="3048" y="2851404"/>
                  </a:lnTo>
                  <a:lnTo>
                    <a:pt x="7620" y="2942844"/>
                  </a:lnTo>
                  <a:lnTo>
                    <a:pt x="13716" y="3034284"/>
                  </a:lnTo>
                  <a:lnTo>
                    <a:pt x="21336" y="3124200"/>
                  </a:lnTo>
                  <a:lnTo>
                    <a:pt x="30480" y="3212592"/>
                  </a:lnTo>
                  <a:lnTo>
                    <a:pt x="54864" y="3387839"/>
                  </a:lnTo>
                  <a:lnTo>
                    <a:pt x="68580" y="3473196"/>
                  </a:lnTo>
                  <a:lnTo>
                    <a:pt x="82296" y="3557016"/>
                  </a:lnTo>
                  <a:lnTo>
                    <a:pt x="115824" y="3718547"/>
                  </a:lnTo>
                  <a:lnTo>
                    <a:pt x="135636" y="3796284"/>
                  </a:lnTo>
                  <a:lnTo>
                    <a:pt x="155448" y="3870947"/>
                  </a:lnTo>
                  <a:lnTo>
                    <a:pt x="175260" y="3944112"/>
                  </a:lnTo>
                  <a:lnTo>
                    <a:pt x="196596" y="4015740"/>
                  </a:lnTo>
                  <a:lnTo>
                    <a:pt x="219456" y="4082796"/>
                  </a:lnTo>
                  <a:lnTo>
                    <a:pt x="243840" y="4146804"/>
                  </a:lnTo>
                  <a:lnTo>
                    <a:pt x="268224" y="4207764"/>
                  </a:lnTo>
                  <a:lnTo>
                    <a:pt x="292608" y="4265676"/>
                  </a:lnTo>
                  <a:lnTo>
                    <a:pt x="318516" y="4320540"/>
                  </a:lnTo>
                  <a:lnTo>
                    <a:pt x="345948" y="4372356"/>
                  </a:lnTo>
                  <a:lnTo>
                    <a:pt x="373380" y="4418076"/>
                  </a:lnTo>
                  <a:lnTo>
                    <a:pt x="400812" y="4460748"/>
                  </a:lnTo>
                  <a:lnTo>
                    <a:pt x="429768" y="4500372"/>
                  </a:lnTo>
                  <a:lnTo>
                    <a:pt x="458724" y="4533900"/>
                  </a:lnTo>
                  <a:lnTo>
                    <a:pt x="487680" y="4564380"/>
                  </a:lnTo>
                  <a:lnTo>
                    <a:pt x="518160" y="4588764"/>
                  </a:lnTo>
                  <a:lnTo>
                    <a:pt x="521208" y="4591812"/>
                  </a:lnTo>
                  <a:lnTo>
                    <a:pt x="533400" y="4597908"/>
                  </a:lnTo>
                  <a:lnTo>
                    <a:pt x="547116" y="4561332"/>
                  </a:lnTo>
                  <a:lnTo>
                    <a:pt x="544068" y="4559808"/>
                  </a:lnTo>
                  <a:lnTo>
                    <a:pt x="542544" y="4559808"/>
                  </a:lnTo>
                  <a:lnTo>
                    <a:pt x="537972" y="4556747"/>
                  </a:lnTo>
                  <a:lnTo>
                    <a:pt x="542544" y="4559795"/>
                  </a:lnTo>
                  <a:lnTo>
                    <a:pt x="544055" y="4559795"/>
                  </a:lnTo>
                  <a:lnTo>
                    <a:pt x="541020" y="4558284"/>
                  </a:lnTo>
                  <a:lnTo>
                    <a:pt x="539496" y="4556747"/>
                  </a:lnTo>
                  <a:lnTo>
                    <a:pt x="487680" y="4509516"/>
                  </a:lnTo>
                  <a:lnTo>
                    <a:pt x="460248" y="4477512"/>
                  </a:lnTo>
                  <a:lnTo>
                    <a:pt x="432816" y="4440923"/>
                  </a:lnTo>
                  <a:lnTo>
                    <a:pt x="405384" y="4399788"/>
                  </a:lnTo>
                  <a:lnTo>
                    <a:pt x="379476" y="4354055"/>
                  </a:lnTo>
                  <a:lnTo>
                    <a:pt x="353568" y="4303776"/>
                  </a:lnTo>
                  <a:lnTo>
                    <a:pt x="327660" y="4250423"/>
                  </a:lnTo>
                  <a:lnTo>
                    <a:pt x="303276" y="4194048"/>
                  </a:lnTo>
                  <a:lnTo>
                    <a:pt x="278892" y="4134612"/>
                  </a:lnTo>
                  <a:lnTo>
                    <a:pt x="256032" y="4070604"/>
                  </a:lnTo>
                  <a:lnTo>
                    <a:pt x="233172" y="4003548"/>
                  </a:lnTo>
                  <a:lnTo>
                    <a:pt x="211836" y="3933431"/>
                  </a:lnTo>
                  <a:lnTo>
                    <a:pt x="192024" y="3861816"/>
                  </a:lnTo>
                  <a:lnTo>
                    <a:pt x="172212" y="3787140"/>
                  </a:lnTo>
                  <a:lnTo>
                    <a:pt x="153924" y="3709416"/>
                  </a:lnTo>
                  <a:lnTo>
                    <a:pt x="137160" y="3631692"/>
                  </a:lnTo>
                  <a:lnTo>
                    <a:pt x="120396" y="3549396"/>
                  </a:lnTo>
                  <a:lnTo>
                    <a:pt x="105156" y="3467100"/>
                  </a:lnTo>
                  <a:lnTo>
                    <a:pt x="91440" y="3381756"/>
                  </a:lnTo>
                  <a:lnTo>
                    <a:pt x="68580" y="3209531"/>
                  </a:lnTo>
                  <a:lnTo>
                    <a:pt x="59436" y="3121152"/>
                  </a:lnTo>
                  <a:lnTo>
                    <a:pt x="51816" y="3031236"/>
                  </a:lnTo>
                  <a:lnTo>
                    <a:pt x="45720" y="2941320"/>
                  </a:lnTo>
                  <a:lnTo>
                    <a:pt x="41148" y="2851404"/>
                  </a:lnTo>
                  <a:lnTo>
                    <a:pt x="38100" y="2668524"/>
                  </a:lnTo>
                  <a:lnTo>
                    <a:pt x="39624" y="2578608"/>
                  </a:lnTo>
                  <a:lnTo>
                    <a:pt x="42672" y="2487155"/>
                  </a:lnTo>
                  <a:lnTo>
                    <a:pt x="48768" y="2397252"/>
                  </a:lnTo>
                  <a:lnTo>
                    <a:pt x="57912" y="2307336"/>
                  </a:lnTo>
                  <a:lnTo>
                    <a:pt x="68580" y="2218944"/>
                  </a:lnTo>
                  <a:lnTo>
                    <a:pt x="80772" y="2130552"/>
                  </a:lnTo>
                  <a:lnTo>
                    <a:pt x="96012" y="2043684"/>
                  </a:lnTo>
                  <a:lnTo>
                    <a:pt x="112776" y="1956816"/>
                  </a:lnTo>
                  <a:lnTo>
                    <a:pt x="131064" y="1872996"/>
                  </a:lnTo>
                  <a:lnTo>
                    <a:pt x="150876" y="1789176"/>
                  </a:lnTo>
                  <a:lnTo>
                    <a:pt x="173736" y="1708404"/>
                  </a:lnTo>
                  <a:lnTo>
                    <a:pt x="196596" y="1629156"/>
                  </a:lnTo>
                  <a:lnTo>
                    <a:pt x="222504" y="1552956"/>
                  </a:lnTo>
                  <a:lnTo>
                    <a:pt x="248412" y="1478280"/>
                  </a:lnTo>
                  <a:lnTo>
                    <a:pt x="277368" y="1406652"/>
                  </a:lnTo>
                  <a:lnTo>
                    <a:pt x="306324" y="1336548"/>
                  </a:lnTo>
                  <a:lnTo>
                    <a:pt x="338328" y="1269492"/>
                  </a:lnTo>
                  <a:lnTo>
                    <a:pt x="370332" y="1207008"/>
                  </a:lnTo>
                  <a:lnTo>
                    <a:pt x="402336" y="1146048"/>
                  </a:lnTo>
                  <a:lnTo>
                    <a:pt x="435864" y="1089660"/>
                  </a:lnTo>
                  <a:lnTo>
                    <a:pt x="470916" y="1036320"/>
                  </a:lnTo>
                  <a:lnTo>
                    <a:pt x="507492" y="987552"/>
                  </a:lnTo>
                  <a:lnTo>
                    <a:pt x="544068" y="941832"/>
                  </a:lnTo>
                  <a:lnTo>
                    <a:pt x="580644" y="900684"/>
                  </a:lnTo>
                  <a:lnTo>
                    <a:pt x="617220" y="864108"/>
                  </a:lnTo>
                  <a:lnTo>
                    <a:pt x="655320" y="830580"/>
                  </a:lnTo>
                  <a:lnTo>
                    <a:pt x="693420" y="803148"/>
                  </a:lnTo>
                  <a:lnTo>
                    <a:pt x="731520" y="780288"/>
                  </a:lnTo>
                  <a:lnTo>
                    <a:pt x="769620" y="762000"/>
                  </a:lnTo>
                  <a:lnTo>
                    <a:pt x="807720" y="749808"/>
                  </a:lnTo>
                  <a:lnTo>
                    <a:pt x="845820" y="740664"/>
                  </a:lnTo>
                  <a:lnTo>
                    <a:pt x="885444" y="737616"/>
                  </a:lnTo>
                  <a:close/>
                </a:path>
                <a:path w="4125595" h="4638040">
                  <a:moveTo>
                    <a:pt x="4125468" y="2189988"/>
                  </a:moveTo>
                  <a:lnTo>
                    <a:pt x="4120883" y="2081784"/>
                  </a:lnTo>
                  <a:lnTo>
                    <a:pt x="4113276" y="1973580"/>
                  </a:lnTo>
                  <a:lnTo>
                    <a:pt x="4104132" y="1865376"/>
                  </a:lnTo>
                  <a:lnTo>
                    <a:pt x="4091927" y="1758696"/>
                  </a:lnTo>
                  <a:lnTo>
                    <a:pt x="4078224" y="1652016"/>
                  </a:lnTo>
                  <a:lnTo>
                    <a:pt x="4061460" y="1548384"/>
                  </a:lnTo>
                  <a:lnTo>
                    <a:pt x="4041648" y="1444752"/>
                  </a:lnTo>
                  <a:lnTo>
                    <a:pt x="4021836" y="1342644"/>
                  </a:lnTo>
                  <a:lnTo>
                    <a:pt x="3997452" y="1243584"/>
                  </a:lnTo>
                  <a:lnTo>
                    <a:pt x="3973068" y="1146048"/>
                  </a:lnTo>
                  <a:lnTo>
                    <a:pt x="3945636" y="1051560"/>
                  </a:lnTo>
                  <a:lnTo>
                    <a:pt x="3916680" y="958596"/>
                  </a:lnTo>
                  <a:lnTo>
                    <a:pt x="3886200" y="868680"/>
                  </a:lnTo>
                  <a:lnTo>
                    <a:pt x="3854196" y="781812"/>
                  </a:lnTo>
                  <a:lnTo>
                    <a:pt x="3820668" y="697992"/>
                  </a:lnTo>
                  <a:lnTo>
                    <a:pt x="3785616" y="617220"/>
                  </a:lnTo>
                  <a:lnTo>
                    <a:pt x="3749040" y="541020"/>
                  </a:lnTo>
                  <a:lnTo>
                    <a:pt x="3710940" y="467868"/>
                  </a:lnTo>
                  <a:lnTo>
                    <a:pt x="3672840" y="399288"/>
                  </a:lnTo>
                  <a:lnTo>
                    <a:pt x="3633216" y="333756"/>
                  </a:lnTo>
                  <a:lnTo>
                    <a:pt x="3592068" y="274320"/>
                  </a:lnTo>
                  <a:lnTo>
                    <a:pt x="3549383" y="217932"/>
                  </a:lnTo>
                  <a:lnTo>
                    <a:pt x="3506724" y="167640"/>
                  </a:lnTo>
                  <a:lnTo>
                    <a:pt x="3462528" y="121920"/>
                  </a:lnTo>
                  <a:lnTo>
                    <a:pt x="3418332" y="80772"/>
                  </a:lnTo>
                  <a:lnTo>
                    <a:pt x="3372612" y="45720"/>
                  </a:lnTo>
                  <a:lnTo>
                    <a:pt x="3326892" y="16764"/>
                  </a:lnTo>
                  <a:lnTo>
                    <a:pt x="3293364" y="0"/>
                  </a:lnTo>
                  <a:lnTo>
                    <a:pt x="3156191" y="0"/>
                  </a:lnTo>
                  <a:lnTo>
                    <a:pt x="3177527" y="3048"/>
                  </a:lnTo>
                  <a:lnTo>
                    <a:pt x="3220199" y="12192"/>
                  </a:lnTo>
                  <a:lnTo>
                    <a:pt x="3262871" y="27432"/>
                  </a:lnTo>
                  <a:lnTo>
                    <a:pt x="3305556" y="48768"/>
                  </a:lnTo>
                  <a:lnTo>
                    <a:pt x="3349752" y="76200"/>
                  </a:lnTo>
                  <a:lnTo>
                    <a:pt x="3392424" y="109728"/>
                  </a:lnTo>
                  <a:lnTo>
                    <a:pt x="3435096" y="147828"/>
                  </a:lnTo>
                  <a:lnTo>
                    <a:pt x="3477768" y="192024"/>
                  </a:lnTo>
                  <a:lnTo>
                    <a:pt x="3518916" y="240792"/>
                  </a:lnTo>
                  <a:lnTo>
                    <a:pt x="3560064" y="295656"/>
                  </a:lnTo>
                  <a:lnTo>
                    <a:pt x="3599688" y="355092"/>
                  </a:lnTo>
                  <a:lnTo>
                    <a:pt x="3639312" y="417576"/>
                  </a:lnTo>
                  <a:lnTo>
                    <a:pt x="3677412" y="486156"/>
                  </a:lnTo>
                  <a:lnTo>
                    <a:pt x="3715512" y="557784"/>
                  </a:lnTo>
                  <a:lnTo>
                    <a:pt x="3750564" y="632460"/>
                  </a:lnTo>
                  <a:lnTo>
                    <a:pt x="3785616" y="711708"/>
                  </a:lnTo>
                  <a:lnTo>
                    <a:pt x="3819144" y="795528"/>
                  </a:lnTo>
                  <a:lnTo>
                    <a:pt x="3851148" y="880872"/>
                  </a:lnTo>
                  <a:lnTo>
                    <a:pt x="3880091" y="969264"/>
                  </a:lnTo>
                  <a:lnTo>
                    <a:pt x="3909060" y="1060704"/>
                  </a:lnTo>
                  <a:lnTo>
                    <a:pt x="3936479" y="1155192"/>
                  </a:lnTo>
                  <a:lnTo>
                    <a:pt x="3960876" y="1252728"/>
                  </a:lnTo>
                  <a:lnTo>
                    <a:pt x="3983736" y="1350264"/>
                  </a:lnTo>
                  <a:lnTo>
                    <a:pt x="4005072" y="1450848"/>
                  </a:lnTo>
                  <a:lnTo>
                    <a:pt x="4023360" y="1552956"/>
                  </a:lnTo>
                  <a:lnTo>
                    <a:pt x="4040124" y="1658112"/>
                  </a:lnTo>
                  <a:lnTo>
                    <a:pt x="4053827" y="1761744"/>
                  </a:lnTo>
                  <a:lnTo>
                    <a:pt x="4066032" y="1868424"/>
                  </a:lnTo>
                  <a:lnTo>
                    <a:pt x="4075176" y="1975104"/>
                  </a:lnTo>
                  <a:lnTo>
                    <a:pt x="4082783" y="2083308"/>
                  </a:lnTo>
                  <a:lnTo>
                    <a:pt x="4087291" y="2189988"/>
                  </a:lnTo>
                  <a:lnTo>
                    <a:pt x="4087368" y="2299716"/>
                  </a:lnTo>
                  <a:lnTo>
                    <a:pt x="4085831" y="2516124"/>
                  </a:lnTo>
                  <a:lnTo>
                    <a:pt x="4078224" y="2731008"/>
                  </a:lnTo>
                  <a:lnTo>
                    <a:pt x="4066032" y="2942844"/>
                  </a:lnTo>
                  <a:lnTo>
                    <a:pt x="4058412" y="3046476"/>
                  </a:lnTo>
                  <a:lnTo>
                    <a:pt x="4050779" y="3148584"/>
                  </a:lnTo>
                  <a:lnTo>
                    <a:pt x="4041648" y="3249168"/>
                  </a:lnTo>
                  <a:lnTo>
                    <a:pt x="4030980" y="3348228"/>
                  </a:lnTo>
                  <a:lnTo>
                    <a:pt x="4018788" y="3445764"/>
                  </a:lnTo>
                  <a:lnTo>
                    <a:pt x="4006583" y="3540252"/>
                  </a:lnTo>
                  <a:lnTo>
                    <a:pt x="3994404" y="3631692"/>
                  </a:lnTo>
                  <a:lnTo>
                    <a:pt x="3980688" y="3721608"/>
                  </a:lnTo>
                  <a:lnTo>
                    <a:pt x="3966972" y="3806952"/>
                  </a:lnTo>
                  <a:lnTo>
                    <a:pt x="3951732" y="3889248"/>
                  </a:lnTo>
                  <a:lnTo>
                    <a:pt x="3934968" y="3970020"/>
                  </a:lnTo>
                  <a:lnTo>
                    <a:pt x="3919728" y="4044696"/>
                  </a:lnTo>
                  <a:lnTo>
                    <a:pt x="3902964" y="4117848"/>
                  </a:lnTo>
                  <a:lnTo>
                    <a:pt x="3884676" y="4184904"/>
                  </a:lnTo>
                  <a:lnTo>
                    <a:pt x="3867912" y="4248912"/>
                  </a:lnTo>
                  <a:lnTo>
                    <a:pt x="3849624" y="4308348"/>
                  </a:lnTo>
                  <a:lnTo>
                    <a:pt x="3831336" y="4361688"/>
                  </a:lnTo>
                  <a:lnTo>
                    <a:pt x="3811524" y="4411980"/>
                  </a:lnTo>
                  <a:lnTo>
                    <a:pt x="3793236" y="4456176"/>
                  </a:lnTo>
                  <a:lnTo>
                    <a:pt x="3773424" y="4494276"/>
                  </a:lnTo>
                  <a:lnTo>
                    <a:pt x="3735324" y="4553712"/>
                  </a:lnTo>
                  <a:lnTo>
                    <a:pt x="3707892" y="4582668"/>
                  </a:lnTo>
                  <a:lnTo>
                    <a:pt x="3675875" y="4597895"/>
                  </a:lnTo>
                  <a:lnTo>
                    <a:pt x="3674376" y="4599419"/>
                  </a:lnTo>
                  <a:lnTo>
                    <a:pt x="3675875" y="4597895"/>
                  </a:lnTo>
                  <a:lnTo>
                    <a:pt x="3666731" y="4599419"/>
                  </a:lnTo>
                  <a:lnTo>
                    <a:pt x="3669779" y="4637519"/>
                  </a:lnTo>
                  <a:lnTo>
                    <a:pt x="3680447" y="4635995"/>
                  </a:lnTo>
                  <a:lnTo>
                    <a:pt x="3683495" y="4635995"/>
                  </a:lnTo>
                  <a:lnTo>
                    <a:pt x="3692639" y="4632947"/>
                  </a:lnTo>
                  <a:lnTo>
                    <a:pt x="3730739" y="4613135"/>
                  </a:lnTo>
                  <a:lnTo>
                    <a:pt x="3745954" y="4599432"/>
                  </a:lnTo>
                  <a:lnTo>
                    <a:pt x="3747503" y="4597895"/>
                  </a:lnTo>
                  <a:lnTo>
                    <a:pt x="3749040" y="4596384"/>
                  </a:lnTo>
                  <a:lnTo>
                    <a:pt x="3753612" y="4591812"/>
                  </a:lnTo>
                  <a:lnTo>
                    <a:pt x="3785616" y="4549140"/>
                  </a:lnTo>
                  <a:lnTo>
                    <a:pt x="3806939" y="4512564"/>
                  </a:lnTo>
                  <a:lnTo>
                    <a:pt x="3826764" y="4472940"/>
                  </a:lnTo>
                  <a:lnTo>
                    <a:pt x="3846576" y="4427220"/>
                  </a:lnTo>
                  <a:lnTo>
                    <a:pt x="3866388" y="4375404"/>
                  </a:lnTo>
                  <a:lnTo>
                    <a:pt x="3884676" y="4320540"/>
                  </a:lnTo>
                  <a:lnTo>
                    <a:pt x="3904488" y="4259580"/>
                  </a:lnTo>
                  <a:lnTo>
                    <a:pt x="3921239" y="4195572"/>
                  </a:lnTo>
                  <a:lnTo>
                    <a:pt x="3939527" y="4126992"/>
                  </a:lnTo>
                  <a:lnTo>
                    <a:pt x="3956304" y="4053840"/>
                  </a:lnTo>
                  <a:lnTo>
                    <a:pt x="3973068" y="3977640"/>
                  </a:lnTo>
                  <a:lnTo>
                    <a:pt x="3988308" y="3896868"/>
                  </a:lnTo>
                  <a:lnTo>
                    <a:pt x="4003548" y="3814572"/>
                  </a:lnTo>
                  <a:lnTo>
                    <a:pt x="4018788" y="3727704"/>
                  </a:lnTo>
                  <a:lnTo>
                    <a:pt x="4032504" y="3637788"/>
                  </a:lnTo>
                  <a:lnTo>
                    <a:pt x="4044683" y="3544824"/>
                  </a:lnTo>
                  <a:lnTo>
                    <a:pt x="4056888" y="3450336"/>
                  </a:lnTo>
                  <a:lnTo>
                    <a:pt x="4069080" y="3352800"/>
                  </a:lnTo>
                  <a:lnTo>
                    <a:pt x="4078224" y="3253740"/>
                  </a:lnTo>
                  <a:lnTo>
                    <a:pt x="4088879" y="3153156"/>
                  </a:lnTo>
                  <a:lnTo>
                    <a:pt x="4104132" y="2945892"/>
                  </a:lnTo>
                  <a:lnTo>
                    <a:pt x="4116324" y="2732532"/>
                  </a:lnTo>
                  <a:lnTo>
                    <a:pt x="4123931" y="2517648"/>
                  </a:lnTo>
                  <a:lnTo>
                    <a:pt x="4125468" y="2299716"/>
                  </a:lnTo>
                  <a:lnTo>
                    <a:pt x="4125468" y="21899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9992" y="1644396"/>
              <a:ext cx="124967" cy="114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350751" y="1557540"/>
              <a:ext cx="1050290" cy="149860"/>
            </a:xfrm>
            <a:custGeom>
              <a:avLst/>
              <a:gdLst/>
              <a:ahLst/>
              <a:cxnLst/>
              <a:rect l="l" t="t" r="r" b="b"/>
              <a:pathLst>
                <a:path w="1050289" h="149860">
                  <a:moveTo>
                    <a:pt x="1050036" y="38100"/>
                  </a:moveTo>
                  <a:lnTo>
                    <a:pt x="1036320" y="30480"/>
                  </a:lnTo>
                  <a:lnTo>
                    <a:pt x="989076" y="13716"/>
                  </a:lnTo>
                  <a:lnTo>
                    <a:pt x="940308" y="3048"/>
                  </a:lnTo>
                  <a:lnTo>
                    <a:pt x="915924" y="0"/>
                  </a:lnTo>
                  <a:lnTo>
                    <a:pt x="800100" y="0"/>
                  </a:lnTo>
                  <a:lnTo>
                    <a:pt x="710184" y="3048"/>
                  </a:lnTo>
                  <a:lnTo>
                    <a:pt x="576072" y="12192"/>
                  </a:lnTo>
                  <a:lnTo>
                    <a:pt x="490728" y="19812"/>
                  </a:lnTo>
                  <a:lnTo>
                    <a:pt x="367284" y="33528"/>
                  </a:lnTo>
                  <a:lnTo>
                    <a:pt x="329184" y="39624"/>
                  </a:lnTo>
                  <a:lnTo>
                    <a:pt x="291084" y="44196"/>
                  </a:lnTo>
                  <a:lnTo>
                    <a:pt x="219456" y="56388"/>
                  </a:lnTo>
                  <a:lnTo>
                    <a:pt x="153924" y="70104"/>
                  </a:lnTo>
                  <a:lnTo>
                    <a:pt x="94488" y="85344"/>
                  </a:lnTo>
                  <a:lnTo>
                    <a:pt x="41148" y="100584"/>
                  </a:lnTo>
                  <a:lnTo>
                    <a:pt x="0" y="118872"/>
                  </a:lnTo>
                  <a:lnTo>
                    <a:pt x="22860" y="149352"/>
                  </a:lnTo>
                  <a:lnTo>
                    <a:pt x="30480" y="144780"/>
                  </a:lnTo>
                  <a:lnTo>
                    <a:pt x="32016" y="144018"/>
                  </a:lnTo>
                  <a:lnTo>
                    <a:pt x="33528" y="143256"/>
                  </a:lnTo>
                  <a:lnTo>
                    <a:pt x="35052" y="143256"/>
                  </a:lnTo>
                  <a:lnTo>
                    <a:pt x="76200" y="129540"/>
                  </a:lnTo>
                  <a:lnTo>
                    <a:pt x="131064" y="114300"/>
                  </a:lnTo>
                  <a:lnTo>
                    <a:pt x="193548" y="100584"/>
                  </a:lnTo>
                  <a:lnTo>
                    <a:pt x="260604" y="88392"/>
                  </a:lnTo>
                  <a:lnTo>
                    <a:pt x="333756" y="76200"/>
                  </a:lnTo>
                  <a:lnTo>
                    <a:pt x="371856" y="71628"/>
                  </a:lnTo>
                  <a:lnTo>
                    <a:pt x="411480" y="65532"/>
                  </a:lnTo>
                  <a:lnTo>
                    <a:pt x="452628" y="60960"/>
                  </a:lnTo>
                  <a:lnTo>
                    <a:pt x="536448" y="53340"/>
                  </a:lnTo>
                  <a:lnTo>
                    <a:pt x="710184" y="41148"/>
                  </a:lnTo>
                  <a:lnTo>
                    <a:pt x="800100" y="38100"/>
                  </a:lnTo>
                  <a:lnTo>
                    <a:pt x="1050036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7628" y="2912364"/>
              <a:ext cx="873251" cy="85496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682223" y="3062750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56247" y="4850891"/>
            <a:ext cx="694943" cy="790956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7026666" y="48747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93492" y="2935224"/>
            <a:ext cx="694943" cy="786383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263928" y="29560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59251" y="3346703"/>
            <a:ext cx="699516" cy="790956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3631161" y="337052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58455" y="1766316"/>
            <a:ext cx="326390" cy="1183005"/>
          </a:xfrm>
          <a:custGeom>
            <a:avLst/>
            <a:gdLst/>
            <a:ahLst/>
            <a:cxnLst/>
            <a:rect l="l" t="t" r="r" b="b"/>
            <a:pathLst>
              <a:path w="326390" h="1183005">
                <a:moveTo>
                  <a:pt x="131826" y="52006"/>
                </a:moveTo>
                <a:lnTo>
                  <a:pt x="106680" y="45720"/>
                </a:lnTo>
                <a:lnTo>
                  <a:pt x="59436" y="41148"/>
                </a:lnTo>
                <a:lnTo>
                  <a:pt x="0" y="38100"/>
                </a:lnTo>
                <a:lnTo>
                  <a:pt x="0" y="0"/>
                </a:lnTo>
                <a:lnTo>
                  <a:pt x="60960" y="3048"/>
                </a:lnTo>
                <a:lnTo>
                  <a:pt x="111252" y="7620"/>
                </a:lnTo>
                <a:lnTo>
                  <a:pt x="146304" y="16764"/>
                </a:lnTo>
                <a:lnTo>
                  <a:pt x="149352" y="18288"/>
                </a:lnTo>
                <a:lnTo>
                  <a:pt x="152400" y="18288"/>
                </a:lnTo>
                <a:lnTo>
                  <a:pt x="153924" y="21336"/>
                </a:lnTo>
                <a:lnTo>
                  <a:pt x="166116" y="30480"/>
                </a:lnTo>
                <a:lnTo>
                  <a:pt x="170688" y="35052"/>
                </a:lnTo>
                <a:lnTo>
                  <a:pt x="172212" y="39624"/>
                </a:lnTo>
                <a:lnTo>
                  <a:pt x="172212" y="45720"/>
                </a:lnTo>
                <a:lnTo>
                  <a:pt x="134112" y="45720"/>
                </a:lnTo>
                <a:lnTo>
                  <a:pt x="134112" y="50292"/>
                </a:lnTo>
                <a:lnTo>
                  <a:pt x="129540" y="50292"/>
                </a:lnTo>
                <a:lnTo>
                  <a:pt x="131826" y="52006"/>
                </a:lnTo>
                <a:close/>
              </a:path>
              <a:path w="326390" h="1183005">
                <a:moveTo>
                  <a:pt x="138345" y="53340"/>
                </a:moveTo>
                <a:lnTo>
                  <a:pt x="137160" y="53340"/>
                </a:lnTo>
                <a:lnTo>
                  <a:pt x="134112" y="52120"/>
                </a:lnTo>
                <a:lnTo>
                  <a:pt x="134112" y="45720"/>
                </a:lnTo>
                <a:lnTo>
                  <a:pt x="138345" y="53340"/>
                </a:lnTo>
                <a:close/>
              </a:path>
              <a:path w="326390" h="1183005">
                <a:moveTo>
                  <a:pt x="172212" y="59436"/>
                </a:moveTo>
                <a:lnTo>
                  <a:pt x="141732" y="59436"/>
                </a:lnTo>
                <a:lnTo>
                  <a:pt x="134112" y="45720"/>
                </a:lnTo>
                <a:lnTo>
                  <a:pt x="172212" y="45720"/>
                </a:lnTo>
                <a:lnTo>
                  <a:pt x="172212" y="59436"/>
                </a:lnTo>
                <a:close/>
              </a:path>
              <a:path w="326390" h="1183005">
                <a:moveTo>
                  <a:pt x="134112" y="52578"/>
                </a:moveTo>
                <a:lnTo>
                  <a:pt x="131826" y="52006"/>
                </a:lnTo>
                <a:lnTo>
                  <a:pt x="129540" y="50292"/>
                </a:lnTo>
                <a:lnTo>
                  <a:pt x="134112" y="52120"/>
                </a:lnTo>
                <a:lnTo>
                  <a:pt x="134112" y="52578"/>
                </a:lnTo>
                <a:close/>
              </a:path>
              <a:path w="326390" h="1183005">
                <a:moveTo>
                  <a:pt x="134112" y="52120"/>
                </a:moveTo>
                <a:lnTo>
                  <a:pt x="129540" y="50292"/>
                </a:lnTo>
                <a:lnTo>
                  <a:pt x="134112" y="50292"/>
                </a:lnTo>
                <a:lnTo>
                  <a:pt x="134112" y="52120"/>
                </a:lnTo>
                <a:close/>
              </a:path>
              <a:path w="326390" h="1183005">
                <a:moveTo>
                  <a:pt x="134112" y="53721"/>
                </a:moveTo>
                <a:lnTo>
                  <a:pt x="131826" y="52006"/>
                </a:lnTo>
                <a:lnTo>
                  <a:pt x="134112" y="52578"/>
                </a:lnTo>
                <a:lnTo>
                  <a:pt x="134112" y="53721"/>
                </a:lnTo>
                <a:close/>
              </a:path>
              <a:path w="326390" h="1183005">
                <a:moveTo>
                  <a:pt x="137160" y="53340"/>
                </a:moveTo>
                <a:lnTo>
                  <a:pt x="134112" y="52578"/>
                </a:lnTo>
                <a:lnTo>
                  <a:pt x="134112" y="52120"/>
                </a:lnTo>
                <a:lnTo>
                  <a:pt x="137160" y="53340"/>
                </a:lnTo>
                <a:close/>
              </a:path>
              <a:path w="326390" h="1183005">
                <a:moveTo>
                  <a:pt x="141732" y="59436"/>
                </a:moveTo>
                <a:lnTo>
                  <a:pt x="134112" y="53721"/>
                </a:lnTo>
                <a:lnTo>
                  <a:pt x="134112" y="52578"/>
                </a:lnTo>
                <a:lnTo>
                  <a:pt x="137160" y="53340"/>
                </a:lnTo>
                <a:lnTo>
                  <a:pt x="138345" y="53340"/>
                </a:lnTo>
                <a:lnTo>
                  <a:pt x="141732" y="59436"/>
                </a:lnTo>
                <a:close/>
              </a:path>
              <a:path w="326390" h="1183005">
                <a:moveTo>
                  <a:pt x="154686" y="592074"/>
                </a:moveTo>
                <a:lnTo>
                  <a:pt x="153924" y="591312"/>
                </a:lnTo>
                <a:lnTo>
                  <a:pt x="141732" y="580644"/>
                </a:lnTo>
                <a:lnTo>
                  <a:pt x="137160" y="577596"/>
                </a:lnTo>
                <a:lnTo>
                  <a:pt x="134112" y="571500"/>
                </a:lnTo>
                <a:lnTo>
                  <a:pt x="134112" y="53721"/>
                </a:lnTo>
                <a:lnTo>
                  <a:pt x="141732" y="59436"/>
                </a:lnTo>
                <a:lnTo>
                  <a:pt x="172212" y="59436"/>
                </a:lnTo>
                <a:lnTo>
                  <a:pt x="172212" y="551687"/>
                </a:lnTo>
                <a:lnTo>
                  <a:pt x="166116" y="551687"/>
                </a:lnTo>
                <a:lnTo>
                  <a:pt x="172212" y="566928"/>
                </a:lnTo>
                <a:lnTo>
                  <a:pt x="215645" y="566928"/>
                </a:lnTo>
                <a:lnTo>
                  <a:pt x="249936" y="571500"/>
                </a:lnTo>
                <a:lnTo>
                  <a:pt x="307848" y="573024"/>
                </a:lnTo>
                <a:lnTo>
                  <a:pt x="246888" y="574548"/>
                </a:lnTo>
                <a:lnTo>
                  <a:pt x="196595" y="580644"/>
                </a:lnTo>
                <a:lnTo>
                  <a:pt x="161543" y="589787"/>
                </a:lnTo>
                <a:lnTo>
                  <a:pt x="158495" y="589787"/>
                </a:lnTo>
                <a:lnTo>
                  <a:pt x="155448" y="591312"/>
                </a:lnTo>
                <a:lnTo>
                  <a:pt x="154686" y="592074"/>
                </a:lnTo>
                <a:close/>
              </a:path>
              <a:path w="326390" h="1183005">
                <a:moveTo>
                  <a:pt x="172212" y="566928"/>
                </a:moveTo>
                <a:lnTo>
                  <a:pt x="166116" y="551687"/>
                </a:lnTo>
                <a:lnTo>
                  <a:pt x="172212" y="557022"/>
                </a:lnTo>
                <a:lnTo>
                  <a:pt x="172212" y="557784"/>
                </a:lnTo>
                <a:lnTo>
                  <a:pt x="170688" y="557784"/>
                </a:lnTo>
                <a:lnTo>
                  <a:pt x="172212" y="558698"/>
                </a:lnTo>
                <a:lnTo>
                  <a:pt x="172212" y="566928"/>
                </a:lnTo>
                <a:close/>
              </a:path>
              <a:path w="326390" h="1183005">
                <a:moveTo>
                  <a:pt x="172212" y="557022"/>
                </a:moveTo>
                <a:lnTo>
                  <a:pt x="166116" y="551687"/>
                </a:lnTo>
                <a:lnTo>
                  <a:pt x="172212" y="551687"/>
                </a:lnTo>
                <a:lnTo>
                  <a:pt x="172212" y="557022"/>
                </a:lnTo>
                <a:close/>
              </a:path>
              <a:path w="326390" h="1183005">
                <a:moveTo>
                  <a:pt x="173923" y="558519"/>
                </a:moveTo>
                <a:lnTo>
                  <a:pt x="172212" y="558130"/>
                </a:lnTo>
                <a:lnTo>
                  <a:pt x="172212" y="557022"/>
                </a:lnTo>
                <a:lnTo>
                  <a:pt x="173923" y="558519"/>
                </a:lnTo>
                <a:close/>
              </a:path>
              <a:path w="326390" h="1183005">
                <a:moveTo>
                  <a:pt x="172212" y="558698"/>
                </a:moveTo>
                <a:lnTo>
                  <a:pt x="170688" y="557784"/>
                </a:lnTo>
                <a:lnTo>
                  <a:pt x="172212" y="558130"/>
                </a:lnTo>
                <a:lnTo>
                  <a:pt x="172212" y="558698"/>
                </a:lnTo>
                <a:close/>
              </a:path>
              <a:path w="326390" h="1183005">
                <a:moveTo>
                  <a:pt x="172212" y="558130"/>
                </a:moveTo>
                <a:lnTo>
                  <a:pt x="170688" y="557784"/>
                </a:lnTo>
                <a:lnTo>
                  <a:pt x="172212" y="557784"/>
                </a:lnTo>
                <a:lnTo>
                  <a:pt x="172212" y="558130"/>
                </a:lnTo>
                <a:close/>
              </a:path>
              <a:path w="326390" h="1183005">
                <a:moveTo>
                  <a:pt x="178307" y="562356"/>
                </a:moveTo>
                <a:lnTo>
                  <a:pt x="172212" y="558698"/>
                </a:lnTo>
                <a:lnTo>
                  <a:pt x="172212" y="558130"/>
                </a:lnTo>
                <a:lnTo>
                  <a:pt x="173923" y="558519"/>
                </a:lnTo>
                <a:lnTo>
                  <a:pt x="178307" y="562356"/>
                </a:lnTo>
                <a:close/>
              </a:path>
              <a:path w="326390" h="1183005">
                <a:moveTo>
                  <a:pt x="190804" y="562356"/>
                </a:moveTo>
                <a:lnTo>
                  <a:pt x="178307" y="562356"/>
                </a:lnTo>
                <a:lnTo>
                  <a:pt x="173923" y="558519"/>
                </a:lnTo>
                <a:lnTo>
                  <a:pt x="190804" y="562356"/>
                </a:lnTo>
                <a:close/>
              </a:path>
              <a:path w="326390" h="1183005">
                <a:moveTo>
                  <a:pt x="215645" y="566928"/>
                </a:moveTo>
                <a:lnTo>
                  <a:pt x="172212" y="566928"/>
                </a:lnTo>
                <a:lnTo>
                  <a:pt x="172212" y="558698"/>
                </a:lnTo>
                <a:lnTo>
                  <a:pt x="178307" y="562356"/>
                </a:lnTo>
                <a:lnTo>
                  <a:pt x="190804" y="562356"/>
                </a:lnTo>
                <a:lnTo>
                  <a:pt x="204216" y="565404"/>
                </a:lnTo>
                <a:lnTo>
                  <a:pt x="215645" y="566928"/>
                </a:lnTo>
                <a:close/>
              </a:path>
              <a:path w="326390" h="1183005">
                <a:moveTo>
                  <a:pt x="307848" y="611124"/>
                </a:moveTo>
                <a:lnTo>
                  <a:pt x="245364" y="609600"/>
                </a:lnTo>
                <a:lnTo>
                  <a:pt x="195072" y="603504"/>
                </a:lnTo>
                <a:lnTo>
                  <a:pt x="161543" y="594360"/>
                </a:lnTo>
                <a:lnTo>
                  <a:pt x="158495" y="594360"/>
                </a:lnTo>
                <a:lnTo>
                  <a:pt x="155448" y="592836"/>
                </a:lnTo>
                <a:lnTo>
                  <a:pt x="154686" y="592074"/>
                </a:lnTo>
                <a:lnTo>
                  <a:pt x="155448" y="591312"/>
                </a:lnTo>
                <a:lnTo>
                  <a:pt x="158495" y="589787"/>
                </a:lnTo>
                <a:lnTo>
                  <a:pt x="161543" y="589787"/>
                </a:lnTo>
                <a:lnTo>
                  <a:pt x="196595" y="580644"/>
                </a:lnTo>
                <a:lnTo>
                  <a:pt x="246888" y="574548"/>
                </a:lnTo>
                <a:lnTo>
                  <a:pt x="307848" y="573024"/>
                </a:lnTo>
                <a:lnTo>
                  <a:pt x="307848" y="611124"/>
                </a:lnTo>
                <a:close/>
              </a:path>
              <a:path w="326390" h="1183005">
                <a:moveTo>
                  <a:pt x="307848" y="611124"/>
                </a:moveTo>
                <a:lnTo>
                  <a:pt x="307848" y="573024"/>
                </a:lnTo>
                <a:lnTo>
                  <a:pt x="315206" y="574595"/>
                </a:lnTo>
                <a:lnTo>
                  <a:pt x="320992" y="578739"/>
                </a:lnTo>
                <a:lnTo>
                  <a:pt x="324778" y="584596"/>
                </a:lnTo>
                <a:lnTo>
                  <a:pt x="326136" y="591312"/>
                </a:lnTo>
                <a:lnTo>
                  <a:pt x="324778" y="598908"/>
                </a:lnTo>
                <a:lnTo>
                  <a:pt x="320992" y="605218"/>
                </a:lnTo>
                <a:lnTo>
                  <a:pt x="315206" y="609528"/>
                </a:lnTo>
                <a:lnTo>
                  <a:pt x="307848" y="611124"/>
                </a:lnTo>
                <a:close/>
              </a:path>
              <a:path w="326390" h="1183005">
                <a:moveTo>
                  <a:pt x="134112" y="1130427"/>
                </a:moveTo>
                <a:lnTo>
                  <a:pt x="134112" y="612648"/>
                </a:lnTo>
                <a:lnTo>
                  <a:pt x="137160" y="606552"/>
                </a:lnTo>
                <a:lnTo>
                  <a:pt x="141732" y="603504"/>
                </a:lnTo>
                <a:lnTo>
                  <a:pt x="153924" y="592836"/>
                </a:lnTo>
                <a:lnTo>
                  <a:pt x="154686" y="592074"/>
                </a:lnTo>
                <a:lnTo>
                  <a:pt x="155448" y="592836"/>
                </a:lnTo>
                <a:lnTo>
                  <a:pt x="158495" y="594360"/>
                </a:lnTo>
                <a:lnTo>
                  <a:pt x="161543" y="594360"/>
                </a:lnTo>
                <a:lnTo>
                  <a:pt x="195072" y="603504"/>
                </a:lnTo>
                <a:lnTo>
                  <a:pt x="245364" y="609600"/>
                </a:lnTo>
                <a:lnTo>
                  <a:pt x="307848" y="611124"/>
                </a:lnTo>
                <a:lnTo>
                  <a:pt x="248412" y="612648"/>
                </a:lnTo>
                <a:lnTo>
                  <a:pt x="212978" y="617220"/>
                </a:lnTo>
                <a:lnTo>
                  <a:pt x="172212" y="617220"/>
                </a:lnTo>
                <a:lnTo>
                  <a:pt x="166116" y="632460"/>
                </a:lnTo>
                <a:lnTo>
                  <a:pt x="172212" y="632460"/>
                </a:lnTo>
                <a:lnTo>
                  <a:pt x="172212" y="1124712"/>
                </a:lnTo>
                <a:lnTo>
                  <a:pt x="141732" y="1124712"/>
                </a:lnTo>
                <a:lnTo>
                  <a:pt x="134112" y="1130427"/>
                </a:lnTo>
                <a:close/>
              </a:path>
              <a:path w="326390" h="1183005">
                <a:moveTo>
                  <a:pt x="166116" y="632460"/>
                </a:moveTo>
                <a:lnTo>
                  <a:pt x="172212" y="617220"/>
                </a:lnTo>
                <a:lnTo>
                  <a:pt x="172212" y="625449"/>
                </a:lnTo>
                <a:lnTo>
                  <a:pt x="170688" y="626364"/>
                </a:lnTo>
                <a:lnTo>
                  <a:pt x="172212" y="626364"/>
                </a:lnTo>
                <a:lnTo>
                  <a:pt x="172212" y="627126"/>
                </a:lnTo>
                <a:lnTo>
                  <a:pt x="166116" y="632460"/>
                </a:lnTo>
                <a:close/>
              </a:path>
              <a:path w="326390" h="1183005">
                <a:moveTo>
                  <a:pt x="172212" y="625449"/>
                </a:moveTo>
                <a:lnTo>
                  <a:pt x="172212" y="617220"/>
                </a:lnTo>
                <a:lnTo>
                  <a:pt x="212978" y="617220"/>
                </a:lnTo>
                <a:lnTo>
                  <a:pt x="201168" y="618744"/>
                </a:lnTo>
                <a:lnTo>
                  <a:pt x="188976" y="621792"/>
                </a:lnTo>
                <a:lnTo>
                  <a:pt x="178307" y="621792"/>
                </a:lnTo>
                <a:lnTo>
                  <a:pt x="172212" y="625449"/>
                </a:lnTo>
                <a:close/>
              </a:path>
              <a:path w="326390" h="1183005">
                <a:moveTo>
                  <a:pt x="172212" y="625983"/>
                </a:moveTo>
                <a:lnTo>
                  <a:pt x="172212" y="625449"/>
                </a:lnTo>
                <a:lnTo>
                  <a:pt x="178307" y="621792"/>
                </a:lnTo>
                <a:lnTo>
                  <a:pt x="174040" y="625525"/>
                </a:lnTo>
                <a:lnTo>
                  <a:pt x="172212" y="625983"/>
                </a:lnTo>
                <a:close/>
              </a:path>
              <a:path w="326390" h="1183005">
                <a:moveTo>
                  <a:pt x="174040" y="625525"/>
                </a:moveTo>
                <a:lnTo>
                  <a:pt x="178307" y="621792"/>
                </a:lnTo>
                <a:lnTo>
                  <a:pt x="188976" y="621792"/>
                </a:lnTo>
                <a:lnTo>
                  <a:pt x="174040" y="625525"/>
                </a:lnTo>
                <a:close/>
              </a:path>
              <a:path w="326390" h="1183005">
                <a:moveTo>
                  <a:pt x="170688" y="626364"/>
                </a:moveTo>
                <a:lnTo>
                  <a:pt x="172212" y="625449"/>
                </a:lnTo>
                <a:lnTo>
                  <a:pt x="172212" y="625983"/>
                </a:lnTo>
                <a:lnTo>
                  <a:pt x="170688" y="626364"/>
                </a:lnTo>
                <a:close/>
              </a:path>
              <a:path w="326390" h="1183005">
                <a:moveTo>
                  <a:pt x="172212" y="627126"/>
                </a:moveTo>
                <a:lnTo>
                  <a:pt x="172212" y="625983"/>
                </a:lnTo>
                <a:lnTo>
                  <a:pt x="174040" y="625525"/>
                </a:lnTo>
                <a:lnTo>
                  <a:pt x="172212" y="627126"/>
                </a:lnTo>
                <a:close/>
              </a:path>
              <a:path w="326390" h="1183005">
                <a:moveTo>
                  <a:pt x="172212" y="626364"/>
                </a:moveTo>
                <a:lnTo>
                  <a:pt x="170688" y="626364"/>
                </a:lnTo>
                <a:lnTo>
                  <a:pt x="172212" y="625983"/>
                </a:lnTo>
                <a:lnTo>
                  <a:pt x="172212" y="626364"/>
                </a:lnTo>
                <a:close/>
              </a:path>
              <a:path w="326390" h="1183005">
                <a:moveTo>
                  <a:pt x="172212" y="632460"/>
                </a:moveTo>
                <a:lnTo>
                  <a:pt x="166116" y="632460"/>
                </a:lnTo>
                <a:lnTo>
                  <a:pt x="172212" y="627126"/>
                </a:lnTo>
                <a:lnTo>
                  <a:pt x="172212" y="632460"/>
                </a:lnTo>
                <a:close/>
              </a:path>
              <a:path w="326390" h="1183005">
                <a:moveTo>
                  <a:pt x="134112" y="1131500"/>
                </a:moveTo>
                <a:lnTo>
                  <a:pt x="134112" y="1130427"/>
                </a:lnTo>
                <a:lnTo>
                  <a:pt x="141732" y="1124712"/>
                </a:lnTo>
                <a:lnTo>
                  <a:pt x="138345" y="1130808"/>
                </a:lnTo>
                <a:lnTo>
                  <a:pt x="137160" y="1130808"/>
                </a:lnTo>
                <a:lnTo>
                  <a:pt x="134112" y="1131500"/>
                </a:lnTo>
                <a:close/>
              </a:path>
              <a:path w="326390" h="1183005">
                <a:moveTo>
                  <a:pt x="172212" y="1138428"/>
                </a:moveTo>
                <a:lnTo>
                  <a:pt x="134112" y="1138428"/>
                </a:lnTo>
                <a:lnTo>
                  <a:pt x="141732" y="1124712"/>
                </a:lnTo>
                <a:lnTo>
                  <a:pt x="172212" y="1124712"/>
                </a:lnTo>
                <a:lnTo>
                  <a:pt x="172212" y="1138428"/>
                </a:lnTo>
                <a:close/>
              </a:path>
              <a:path w="326390" h="1183005">
                <a:moveTo>
                  <a:pt x="132057" y="1131967"/>
                </a:moveTo>
                <a:lnTo>
                  <a:pt x="134112" y="1130427"/>
                </a:lnTo>
                <a:lnTo>
                  <a:pt x="134112" y="1131500"/>
                </a:lnTo>
                <a:lnTo>
                  <a:pt x="132057" y="1131967"/>
                </a:lnTo>
                <a:close/>
              </a:path>
              <a:path w="326390" h="1183005">
                <a:moveTo>
                  <a:pt x="134112" y="1132027"/>
                </a:moveTo>
                <a:lnTo>
                  <a:pt x="134112" y="1131500"/>
                </a:lnTo>
                <a:lnTo>
                  <a:pt x="137160" y="1130808"/>
                </a:lnTo>
                <a:lnTo>
                  <a:pt x="134112" y="1132027"/>
                </a:lnTo>
                <a:close/>
              </a:path>
              <a:path w="326390" h="1183005">
                <a:moveTo>
                  <a:pt x="134112" y="1138428"/>
                </a:moveTo>
                <a:lnTo>
                  <a:pt x="134112" y="1132027"/>
                </a:lnTo>
                <a:lnTo>
                  <a:pt x="137160" y="1130808"/>
                </a:lnTo>
                <a:lnTo>
                  <a:pt x="138345" y="1130808"/>
                </a:lnTo>
                <a:lnTo>
                  <a:pt x="134112" y="1138428"/>
                </a:lnTo>
                <a:close/>
              </a:path>
              <a:path w="326390" h="1183005">
                <a:moveTo>
                  <a:pt x="129540" y="1133856"/>
                </a:moveTo>
                <a:lnTo>
                  <a:pt x="132057" y="1131967"/>
                </a:lnTo>
                <a:lnTo>
                  <a:pt x="134112" y="1131500"/>
                </a:lnTo>
                <a:lnTo>
                  <a:pt x="134112" y="1132027"/>
                </a:lnTo>
                <a:lnTo>
                  <a:pt x="129540" y="1133856"/>
                </a:lnTo>
                <a:close/>
              </a:path>
              <a:path w="326390" h="1183005">
                <a:moveTo>
                  <a:pt x="0" y="1182624"/>
                </a:moveTo>
                <a:lnTo>
                  <a:pt x="0" y="1144524"/>
                </a:lnTo>
                <a:lnTo>
                  <a:pt x="57912" y="1143000"/>
                </a:lnTo>
                <a:lnTo>
                  <a:pt x="103632" y="1138428"/>
                </a:lnTo>
                <a:lnTo>
                  <a:pt x="132057" y="1131967"/>
                </a:lnTo>
                <a:lnTo>
                  <a:pt x="129540" y="1133856"/>
                </a:lnTo>
                <a:lnTo>
                  <a:pt x="134112" y="1133856"/>
                </a:lnTo>
                <a:lnTo>
                  <a:pt x="134112" y="1138428"/>
                </a:lnTo>
                <a:lnTo>
                  <a:pt x="172212" y="1138428"/>
                </a:lnTo>
                <a:lnTo>
                  <a:pt x="172212" y="1144524"/>
                </a:lnTo>
                <a:lnTo>
                  <a:pt x="170688" y="1149096"/>
                </a:lnTo>
                <a:lnTo>
                  <a:pt x="166116" y="1153668"/>
                </a:lnTo>
                <a:lnTo>
                  <a:pt x="153924" y="1162812"/>
                </a:lnTo>
                <a:lnTo>
                  <a:pt x="152400" y="1165860"/>
                </a:lnTo>
                <a:lnTo>
                  <a:pt x="149352" y="1165860"/>
                </a:lnTo>
                <a:lnTo>
                  <a:pt x="146304" y="1167384"/>
                </a:lnTo>
                <a:lnTo>
                  <a:pt x="112776" y="1175004"/>
                </a:lnTo>
                <a:lnTo>
                  <a:pt x="62484" y="1181100"/>
                </a:lnTo>
                <a:lnTo>
                  <a:pt x="0" y="1182624"/>
                </a:lnTo>
                <a:close/>
              </a:path>
              <a:path w="326390" h="1183005">
                <a:moveTo>
                  <a:pt x="134112" y="1133856"/>
                </a:moveTo>
                <a:lnTo>
                  <a:pt x="129540" y="1133856"/>
                </a:lnTo>
                <a:lnTo>
                  <a:pt x="134112" y="1132027"/>
                </a:lnTo>
                <a:lnTo>
                  <a:pt x="134112" y="1133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58455" y="3607308"/>
            <a:ext cx="326390" cy="1841500"/>
          </a:xfrm>
          <a:custGeom>
            <a:avLst/>
            <a:gdLst/>
            <a:ahLst/>
            <a:cxnLst/>
            <a:rect l="l" t="t" r="r" b="b"/>
            <a:pathLst>
              <a:path w="326390" h="1841500">
                <a:moveTo>
                  <a:pt x="131826" y="52006"/>
                </a:moveTo>
                <a:lnTo>
                  <a:pt x="106680" y="45720"/>
                </a:lnTo>
                <a:lnTo>
                  <a:pt x="59436" y="41148"/>
                </a:lnTo>
                <a:lnTo>
                  <a:pt x="0" y="38100"/>
                </a:lnTo>
                <a:lnTo>
                  <a:pt x="0" y="0"/>
                </a:lnTo>
                <a:lnTo>
                  <a:pt x="60960" y="3048"/>
                </a:lnTo>
                <a:lnTo>
                  <a:pt x="111252" y="7620"/>
                </a:lnTo>
                <a:lnTo>
                  <a:pt x="146304" y="16764"/>
                </a:lnTo>
                <a:lnTo>
                  <a:pt x="149352" y="18288"/>
                </a:lnTo>
                <a:lnTo>
                  <a:pt x="152400" y="18288"/>
                </a:lnTo>
                <a:lnTo>
                  <a:pt x="153924" y="21336"/>
                </a:lnTo>
                <a:lnTo>
                  <a:pt x="166116" y="30480"/>
                </a:lnTo>
                <a:lnTo>
                  <a:pt x="170688" y="35052"/>
                </a:lnTo>
                <a:lnTo>
                  <a:pt x="172212" y="39624"/>
                </a:lnTo>
                <a:lnTo>
                  <a:pt x="172212" y="45720"/>
                </a:lnTo>
                <a:lnTo>
                  <a:pt x="134112" y="45720"/>
                </a:lnTo>
                <a:lnTo>
                  <a:pt x="134112" y="50292"/>
                </a:lnTo>
                <a:lnTo>
                  <a:pt x="129540" y="50292"/>
                </a:lnTo>
                <a:lnTo>
                  <a:pt x="131826" y="52006"/>
                </a:lnTo>
                <a:close/>
              </a:path>
              <a:path w="326390" h="1841500">
                <a:moveTo>
                  <a:pt x="138345" y="53340"/>
                </a:moveTo>
                <a:lnTo>
                  <a:pt x="137160" y="53340"/>
                </a:lnTo>
                <a:lnTo>
                  <a:pt x="134112" y="52120"/>
                </a:lnTo>
                <a:lnTo>
                  <a:pt x="134112" y="45720"/>
                </a:lnTo>
                <a:lnTo>
                  <a:pt x="138345" y="53340"/>
                </a:lnTo>
                <a:close/>
              </a:path>
              <a:path w="326390" h="1841500">
                <a:moveTo>
                  <a:pt x="172212" y="59436"/>
                </a:moveTo>
                <a:lnTo>
                  <a:pt x="141732" y="59436"/>
                </a:lnTo>
                <a:lnTo>
                  <a:pt x="134112" y="45720"/>
                </a:lnTo>
                <a:lnTo>
                  <a:pt x="172212" y="45720"/>
                </a:lnTo>
                <a:lnTo>
                  <a:pt x="172212" y="59436"/>
                </a:lnTo>
                <a:close/>
              </a:path>
              <a:path w="326390" h="1841500">
                <a:moveTo>
                  <a:pt x="134112" y="52578"/>
                </a:moveTo>
                <a:lnTo>
                  <a:pt x="131826" y="52006"/>
                </a:lnTo>
                <a:lnTo>
                  <a:pt x="129540" y="50292"/>
                </a:lnTo>
                <a:lnTo>
                  <a:pt x="134112" y="52120"/>
                </a:lnTo>
                <a:lnTo>
                  <a:pt x="134112" y="52578"/>
                </a:lnTo>
                <a:close/>
              </a:path>
              <a:path w="326390" h="1841500">
                <a:moveTo>
                  <a:pt x="134112" y="52120"/>
                </a:moveTo>
                <a:lnTo>
                  <a:pt x="129540" y="50292"/>
                </a:lnTo>
                <a:lnTo>
                  <a:pt x="134112" y="50292"/>
                </a:lnTo>
                <a:lnTo>
                  <a:pt x="134112" y="52120"/>
                </a:lnTo>
                <a:close/>
              </a:path>
              <a:path w="326390" h="1841500">
                <a:moveTo>
                  <a:pt x="134112" y="53721"/>
                </a:moveTo>
                <a:lnTo>
                  <a:pt x="131826" y="52006"/>
                </a:lnTo>
                <a:lnTo>
                  <a:pt x="134112" y="52578"/>
                </a:lnTo>
                <a:lnTo>
                  <a:pt x="134112" y="53721"/>
                </a:lnTo>
                <a:close/>
              </a:path>
              <a:path w="326390" h="1841500">
                <a:moveTo>
                  <a:pt x="137160" y="53340"/>
                </a:moveTo>
                <a:lnTo>
                  <a:pt x="134112" y="52578"/>
                </a:lnTo>
                <a:lnTo>
                  <a:pt x="134112" y="52120"/>
                </a:lnTo>
                <a:lnTo>
                  <a:pt x="137160" y="53340"/>
                </a:lnTo>
                <a:close/>
              </a:path>
              <a:path w="326390" h="1841500">
                <a:moveTo>
                  <a:pt x="141732" y="59436"/>
                </a:moveTo>
                <a:lnTo>
                  <a:pt x="134112" y="53721"/>
                </a:lnTo>
                <a:lnTo>
                  <a:pt x="134112" y="52578"/>
                </a:lnTo>
                <a:lnTo>
                  <a:pt x="137160" y="53340"/>
                </a:lnTo>
                <a:lnTo>
                  <a:pt x="138345" y="53340"/>
                </a:lnTo>
                <a:lnTo>
                  <a:pt x="141732" y="59436"/>
                </a:lnTo>
                <a:close/>
              </a:path>
              <a:path w="326390" h="1841500">
                <a:moveTo>
                  <a:pt x="154686" y="921258"/>
                </a:moveTo>
                <a:lnTo>
                  <a:pt x="153924" y="920496"/>
                </a:lnTo>
                <a:lnTo>
                  <a:pt x="141732" y="909827"/>
                </a:lnTo>
                <a:lnTo>
                  <a:pt x="137160" y="906779"/>
                </a:lnTo>
                <a:lnTo>
                  <a:pt x="134112" y="900684"/>
                </a:lnTo>
                <a:lnTo>
                  <a:pt x="134112" y="53721"/>
                </a:lnTo>
                <a:lnTo>
                  <a:pt x="141732" y="59436"/>
                </a:lnTo>
                <a:lnTo>
                  <a:pt x="172212" y="59436"/>
                </a:lnTo>
                <a:lnTo>
                  <a:pt x="172212" y="880872"/>
                </a:lnTo>
                <a:lnTo>
                  <a:pt x="166116" y="880872"/>
                </a:lnTo>
                <a:lnTo>
                  <a:pt x="172212" y="896112"/>
                </a:lnTo>
                <a:lnTo>
                  <a:pt x="215646" y="896112"/>
                </a:lnTo>
                <a:lnTo>
                  <a:pt x="249936" y="900684"/>
                </a:lnTo>
                <a:lnTo>
                  <a:pt x="307848" y="902208"/>
                </a:lnTo>
                <a:lnTo>
                  <a:pt x="246888" y="903731"/>
                </a:lnTo>
                <a:lnTo>
                  <a:pt x="196595" y="909827"/>
                </a:lnTo>
                <a:lnTo>
                  <a:pt x="161543" y="918972"/>
                </a:lnTo>
                <a:lnTo>
                  <a:pt x="158495" y="918972"/>
                </a:lnTo>
                <a:lnTo>
                  <a:pt x="155448" y="920496"/>
                </a:lnTo>
                <a:lnTo>
                  <a:pt x="154686" y="921258"/>
                </a:lnTo>
                <a:close/>
              </a:path>
              <a:path w="326390" h="1841500">
                <a:moveTo>
                  <a:pt x="172212" y="896112"/>
                </a:moveTo>
                <a:lnTo>
                  <a:pt x="166116" y="880872"/>
                </a:lnTo>
                <a:lnTo>
                  <a:pt x="172212" y="886206"/>
                </a:lnTo>
                <a:lnTo>
                  <a:pt x="172212" y="886968"/>
                </a:lnTo>
                <a:lnTo>
                  <a:pt x="170688" y="886968"/>
                </a:lnTo>
                <a:lnTo>
                  <a:pt x="172212" y="887882"/>
                </a:lnTo>
                <a:lnTo>
                  <a:pt x="172212" y="896112"/>
                </a:lnTo>
                <a:close/>
              </a:path>
              <a:path w="326390" h="1841500">
                <a:moveTo>
                  <a:pt x="172212" y="886206"/>
                </a:moveTo>
                <a:lnTo>
                  <a:pt x="166116" y="880872"/>
                </a:lnTo>
                <a:lnTo>
                  <a:pt x="172212" y="880872"/>
                </a:lnTo>
                <a:lnTo>
                  <a:pt x="172212" y="886206"/>
                </a:lnTo>
                <a:close/>
              </a:path>
              <a:path w="326390" h="1841500">
                <a:moveTo>
                  <a:pt x="173923" y="887703"/>
                </a:moveTo>
                <a:lnTo>
                  <a:pt x="172212" y="887314"/>
                </a:lnTo>
                <a:lnTo>
                  <a:pt x="172212" y="886206"/>
                </a:lnTo>
                <a:lnTo>
                  <a:pt x="173923" y="887703"/>
                </a:lnTo>
                <a:close/>
              </a:path>
              <a:path w="326390" h="1841500">
                <a:moveTo>
                  <a:pt x="172212" y="887882"/>
                </a:moveTo>
                <a:lnTo>
                  <a:pt x="170688" y="886968"/>
                </a:lnTo>
                <a:lnTo>
                  <a:pt x="172212" y="887314"/>
                </a:lnTo>
                <a:lnTo>
                  <a:pt x="172212" y="887882"/>
                </a:lnTo>
                <a:close/>
              </a:path>
              <a:path w="326390" h="1841500">
                <a:moveTo>
                  <a:pt x="172212" y="887314"/>
                </a:moveTo>
                <a:lnTo>
                  <a:pt x="170688" y="886968"/>
                </a:lnTo>
                <a:lnTo>
                  <a:pt x="172212" y="886968"/>
                </a:lnTo>
                <a:lnTo>
                  <a:pt x="172212" y="887314"/>
                </a:lnTo>
                <a:close/>
              </a:path>
              <a:path w="326390" h="1841500">
                <a:moveTo>
                  <a:pt x="178307" y="891540"/>
                </a:moveTo>
                <a:lnTo>
                  <a:pt x="172212" y="887882"/>
                </a:lnTo>
                <a:lnTo>
                  <a:pt x="172212" y="887314"/>
                </a:lnTo>
                <a:lnTo>
                  <a:pt x="173923" y="887703"/>
                </a:lnTo>
                <a:lnTo>
                  <a:pt x="178307" y="891540"/>
                </a:lnTo>
                <a:close/>
              </a:path>
              <a:path w="326390" h="1841500">
                <a:moveTo>
                  <a:pt x="190804" y="891540"/>
                </a:moveTo>
                <a:lnTo>
                  <a:pt x="178307" y="891540"/>
                </a:lnTo>
                <a:lnTo>
                  <a:pt x="173923" y="887703"/>
                </a:lnTo>
                <a:lnTo>
                  <a:pt x="190804" y="891540"/>
                </a:lnTo>
                <a:close/>
              </a:path>
              <a:path w="326390" h="1841500">
                <a:moveTo>
                  <a:pt x="215646" y="896112"/>
                </a:moveTo>
                <a:lnTo>
                  <a:pt x="172212" y="896112"/>
                </a:lnTo>
                <a:lnTo>
                  <a:pt x="172212" y="887882"/>
                </a:lnTo>
                <a:lnTo>
                  <a:pt x="178307" y="891540"/>
                </a:lnTo>
                <a:lnTo>
                  <a:pt x="190804" y="891540"/>
                </a:lnTo>
                <a:lnTo>
                  <a:pt x="204216" y="894588"/>
                </a:lnTo>
                <a:lnTo>
                  <a:pt x="215646" y="896112"/>
                </a:lnTo>
                <a:close/>
              </a:path>
              <a:path w="326390" h="1841500">
                <a:moveTo>
                  <a:pt x="307848" y="940308"/>
                </a:moveTo>
                <a:lnTo>
                  <a:pt x="245364" y="938784"/>
                </a:lnTo>
                <a:lnTo>
                  <a:pt x="195072" y="932688"/>
                </a:lnTo>
                <a:lnTo>
                  <a:pt x="161543" y="923544"/>
                </a:lnTo>
                <a:lnTo>
                  <a:pt x="158495" y="923544"/>
                </a:lnTo>
                <a:lnTo>
                  <a:pt x="155448" y="922020"/>
                </a:lnTo>
                <a:lnTo>
                  <a:pt x="154686" y="921258"/>
                </a:lnTo>
                <a:lnTo>
                  <a:pt x="155448" y="920496"/>
                </a:lnTo>
                <a:lnTo>
                  <a:pt x="158495" y="918972"/>
                </a:lnTo>
                <a:lnTo>
                  <a:pt x="161543" y="918972"/>
                </a:lnTo>
                <a:lnTo>
                  <a:pt x="196595" y="909827"/>
                </a:lnTo>
                <a:lnTo>
                  <a:pt x="246888" y="903731"/>
                </a:lnTo>
                <a:lnTo>
                  <a:pt x="307848" y="902208"/>
                </a:lnTo>
                <a:lnTo>
                  <a:pt x="307848" y="940308"/>
                </a:lnTo>
                <a:close/>
              </a:path>
              <a:path w="326390" h="1841500">
                <a:moveTo>
                  <a:pt x="307848" y="940308"/>
                </a:moveTo>
                <a:lnTo>
                  <a:pt x="307848" y="902208"/>
                </a:lnTo>
                <a:lnTo>
                  <a:pt x="315206" y="903779"/>
                </a:lnTo>
                <a:lnTo>
                  <a:pt x="320992" y="907923"/>
                </a:lnTo>
                <a:lnTo>
                  <a:pt x="324778" y="913780"/>
                </a:lnTo>
                <a:lnTo>
                  <a:pt x="326136" y="920496"/>
                </a:lnTo>
                <a:lnTo>
                  <a:pt x="324778" y="928092"/>
                </a:lnTo>
                <a:lnTo>
                  <a:pt x="320992" y="934402"/>
                </a:lnTo>
                <a:lnTo>
                  <a:pt x="315206" y="938712"/>
                </a:lnTo>
                <a:lnTo>
                  <a:pt x="307848" y="940308"/>
                </a:lnTo>
                <a:close/>
              </a:path>
              <a:path w="326390" h="1841500">
                <a:moveTo>
                  <a:pt x="134112" y="1788795"/>
                </a:moveTo>
                <a:lnTo>
                  <a:pt x="134112" y="941831"/>
                </a:lnTo>
                <a:lnTo>
                  <a:pt x="137160" y="935736"/>
                </a:lnTo>
                <a:lnTo>
                  <a:pt x="141732" y="932688"/>
                </a:lnTo>
                <a:lnTo>
                  <a:pt x="153924" y="922020"/>
                </a:lnTo>
                <a:lnTo>
                  <a:pt x="154686" y="921258"/>
                </a:lnTo>
                <a:lnTo>
                  <a:pt x="155448" y="922020"/>
                </a:lnTo>
                <a:lnTo>
                  <a:pt x="158495" y="923544"/>
                </a:lnTo>
                <a:lnTo>
                  <a:pt x="161543" y="923544"/>
                </a:lnTo>
                <a:lnTo>
                  <a:pt x="195072" y="932688"/>
                </a:lnTo>
                <a:lnTo>
                  <a:pt x="245364" y="938784"/>
                </a:lnTo>
                <a:lnTo>
                  <a:pt x="307848" y="940308"/>
                </a:lnTo>
                <a:lnTo>
                  <a:pt x="248412" y="941831"/>
                </a:lnTo>
                <a:lnTo>
                  <a:pt x="212978" y="946404"/>
                </a:lnTo>
                <a:lnTo>
                  <a:pt x="172212" y="946404"/>
                </a:lnTo>
                <a:lnTo>
                  <a:pt x="166116" y="961644"/>
                </a:lnTo>
                <a:lnTo>
                  <a:pt x="172212" y="961644"/>
                </a:lnTo>
                <a:lnTo>
                  <a:pt x="172212" y="1783080"/>
                </a:lnTo>
                <a:lnTo>
                  <a:pt x="141732" y="1783080"/>
                </a:lnTo>
                <a:lnTo>
                  <a:pt x="134112" y="1788795"/>
                </a:lnTo>
                <a:close/>
              </a:path>
              <a:path w="326390" h="1841500">
                <a:moveTo>
                  <a:pt x="166116" y="961644"/>
                </a:moveTo>
                <a:lnTo>
                  <a:pt x="172212" y="946404"/>
                </a:lnTo>
                <a:lnTo>
                  <a:pt x="172212" y="954633"/>
                </a:lnTo>
                <a:lnTo>
                  <a:pt x="170688" y="955548"/>
                </a:lnTo>
                <a:lnTo>
                  <a:pt x="172212" y="955548"/>
                </a:lnTo>
                <a:lnTo>
                  <a:pt x="172212" y="956310"/>
                </a:lnTo>
                <a:lnTo>
                  <a:pt x="166116" y="961644"/>
                </a:lnTo>
                <a:close/>
              </a:path>
              <a:path w="326390" h="1841500">
                <a:moveTo>
                  <a:pt x="172212" y="954633"/>
                </a:moveTo>
                <a:lnTo>
                  <a:pt x="172212" y="946404"/>
                </a:lnTo>
                <a:lnTo>
                  <a:pt x="212978" y="946404"/>
                </a:lnTo>
                <a:lnTo>
                  <a:pt x="201168" y="947927"/>
                </a:lnTo>
                <a:lnTo>
                  <a:pt x="188976" y="950975"/>
                </a:lnTo>
                <a:lnTo>
                  <a:pt x="178307" y="950975"/>
                </a:lnTo>
                <a:lnTo>
                  <a:pt x="172212" y="954633"/>
                </a:lnTo>
                <a:close/>
              </a:path>
              <a:path w="326390" h="1841500">
                <a:moveTo>
                  <a:pt x="172212" y="955167"/>
                </a:moveTo>
                <a:lnTo>
                  <a:pt x="172212" y="954633"/>
                </a:lnTo>
                <a:lnTo>
                  <a:pt x="178307" y="950975"/>
                </a:lnTo>
                <a:lnTo>
                  <a:pt x="174040" y="954709"/>
                </a:lnTo>
                <a:lnTo>
                  <a:pt x="172212" y="955167"/>
                </a:lnTo>
                <a:close/>
              </a:path>
              <a:path w="326390" h="1841500">
                <a:moveTo>
                  <a:pt x="174040" y="954709"/>
                </a:moveTo>
                <a:lnTo>
                  <a:pt x="178307" y="950975"/>
                </a:lnTo>
                <a:lnTo>
                  <a:pt x="188976" y="950975"/>
                </a:lnTo>
                <a:lnTo>
                  <a:pt x="174040" y="954709"/>
                </a:lnTo>
                <a:close/>
              </a:path>
              <a:path w="326390" h="1841500">
                <a:moveTo>
                  <a:pt x="170688" y="955548"/>
                </a:moveTo>
                <a:lnTo>
                  <a:pt x="172212" y="954633"/>
                </a:lnTo>
                <a:lnTo>
                  <a:pt x="172212" y="955167"/>
                </a:lnTo>
                <a:lnTo>
                  <a:pt x="170688" y="955548"/>
                </a:lnTo>
                <a:close/>
              </a:path>
              <a:path w="326390" h="1841500">
                <a:moveTo>
                  <a:pt x="172212" y="956310"/>
                </a:moveTo>
                <a:lnTo>
                  <a:pt x="172212" y="955167"/>
                </a:lnTo>
                <a:lnTo>
                  <a:pt x="174040" y="954709"/>
                </a:lnTo>
                <a:lnTo>
                  <a:pt x="172212" y="956310"/>
                </a:lnTo>
                <a:close/>
              </a:path>
              <a:path w="326390" h="1841500">
                <a:moveTo>
                  <a:pt x="172212" y="955548"/>
                </a:moveTo>
                <a:lnTo>
                  <a:pt x="170688" y="955548"/>
                </a:lnTo>
                <a:lnTo>
                  <a:pt x="172212" y="955167"/>
                </a:lnTo>
                <a:lnTo>
                  <a:pt x="172212" y="955548"/>
                </a:lnTo>
                <a:close/>
              </a:path>
              <a:path w="326390" h="1841500">
                <a:moveTo>
                  <a:pt x="172212" y="961644"/>
                </a:moveTo>
                <a:lnTo>
                  <a:pt x="166116" y="961644"/>
                </a:lnTo>
                <a:lnTo>
                  <a:pt x="172212" y="956310"/>
                </a:lnTo>
                <a:lnTo>
                  <a:pt x="172212" y="961644"/>
                </a:lnTo>
                <a:close/>
              </a:path>
              <a:path w="326390" h="1841500">
                <a:moveTo>
                  <a:pt x="134112" y="1789868"/>
                </a:moveTo>
                <a:lnTo>
                  <a:pt x="134112" y="1788795"/>
                </a:lnTo>
                <a:lnTo>
                  <a:pt x="141732" y="1783080"/>
                </a:lnTo>
                <a:lnTo>
                  <a:pt x="138345" y="1789176"/>
                </a:lnTo>
                <a:lnTo>
                  <a:pt x="137160" y="1789176"/>
                </a:lnTo>
                <a:lnTo>
                  <a:pt x="134112" y="1789868"/>
                </a:lnTo>
                <a:close/>
              </a:path>
              <a:path w="326390" h="1841500">
                <a:moveTo>
                  <a:pt x="172212" y="1796796"/>
                </a:moveTo>
                <a:lnTo>
                  <a:pt x="134112" y="1796796"/>
                </a:lnTo>
                <a:lnTo>
                  <a:pt x="141732" y="1783080"/>
                </a:lnTo>
                <a:lnTo>
                  <a:pt x="172212" y="1783080"/>
                </a:lnTo>
                <a:lnTo>
                  <a:pt x="172212" y="1796796"/>
                </a:lnTo>
                <a:close/>
              </a:path>
              <a:path w="326390" h="1841500">
                <a:moveTo>
                  <a:pt x="132058" y="1790335"/>
                </a:moveTo>
                <a:lnTo>
                  <a:pt x="134112" y="1788795"/>
                </a:lnTo>
                <a:lnTo>
                  <a:pt x="134112" y="1789868"/>
                </a:lnTo>
                <a:lnTo>
                  <a:pt x="132058" y="1790335"/>
                </a:lnTo>
                <a:close/>
              </a:path>
              <a:path w="326390" h="1841500">
                <a:moveTo>
                  <a:pt x="134112" y="1790395"/>
                </a:moveTo>
                <a:lnTo>
                  <a:pt x="134112" y="1789868"/>
                </a:lnTo>
                <a:lnTo>
                  <a:pt x="137160" y="1789176"/>
                </a:lnTo>
                <a:lnTo>
                  <a:pt x="134112" y="1790395"/>
                </a:lnTo>
                <a:close/>
              </a:path>
              <a:path w="326390" h="1841500">
                <a:moveTo>
                  <a:pt x="134112" y="1796796"/>
                </a:moveTo>
                <a:lnTo>
                  <a:pt x="134112" y="1790395"/>
                </a:lnTo>
                <a:lnTo>
                  <a:pt x="137160" y="1789176"/>
                </a:lnTo>
                <a:lnTo>
                  <a:pt x="138345" y="1789176"/>
                </a:lnTo>
                <a:lnTo>
                  <a:pt x="134112" y="1796796"/>
                </a:lnTo>
                <a:close/>
              </a:path>
              <a:path w="326390" h="1841500">
                <a:moveTo>
                  <a:pt x="129540" y="1792224"/>
                </a:moveTo>
                <a:lnTo>
                  <a:pt x="132058" y="1790335"/>
                </a:lnTo>
                <a:lnTo>
                  <a:pt x="134112" y="1789868"/>
                </a:lnTo>
                <a:lnTo>
                  <a:pt x="134112" y="1790395"/>
                </a:lnTo>
                <a:lnTo>
                  <a:pt x="129540" y="1792224"/>
                </a:lnTo>
                <a:close/>
              </a:path>
              <a:path w="326390" h="1841500">
                <a:moveTo>
                  <a:pt x="0" y="1840992"/>
                </a:moveTo>
                <a:lnTo>
                  <a:pt x="0" y="1802892"/>
                </a:lnTo>
                <a:lnTo>
                  <a:pt x="57912" y="1801368"/>
                </a:lnTo>
                <a:lnTo>
                  <a:pt x="103632" y="1796796"/>
                </a:lnTo>
                <a:lnTo>
                  <a:pt x="132058" y="1790335"/>
                </a:lnTo>
                <a:lnTo>
                  <a:pt x="129540" y="1792224"/>
                </a:lnTo>
                <a:lnTo>
                  <a:pt x="134112" y="1792224"/>
                </a:lnTo>
                <a:lnTo>
                  <a:pt x="134112" y="1796796"/>
                </a:lnTo>
                <a:lnTo>
                  <a:pt x="172212" y="1796796"/>
                </a:lnTo>
                <a:lnTo>
                  <a:pt x="172212" y="1802892"/>
                </a:lnTo>
                <a:lnTo>
                  <a:pt x="170688" y="1807464"/>
                </a:lnTo>
                <a:lnTo>
                  <a:pt x="166116" y="1812036"/>
                </a:lnTo>
                <a:lnTo>
                  <a:pt x="153924" y="1821180"/>
                </a:lnTo>
                <a:lnTo>
                  <a:pt x="152400" y="1824228"/>
                </a:lnTo>
                <a:lnTo>
                  <a:pt x="149352" y="1824228"/>
                </a:lnTo>
                <a:lnTo>
                  <a:pt x="146304" y="1825751"/>
                </a:lnTo>
                <a:lnTo>
                  <a:pt x="112776" y="1833372"/>
                </a:lnTo>
                <a:lnTo>
                  <a:pt x="62484" y="1839468"/>
                </a:lnTo>
                <a:lnTo>
                  <a:pt x="0" y="1840992"/>
                </a:lnTo>
                <a:close/>
              </a:path>
              <a:path w="326390" h="1841500">
                <a:moveTo>
                  <a:pt x="134112" y="1792224"/>
                </a:moveTo>
                <a:lnTo>
                  <a:pt x="129540" y="1792224"/>
                </a:lnTo>
                <a:lnTo>
                  <a:pt x="134112" y="1790395"/>
                </a:lnTo>
                <a:lnTo>
                  <a:pt x="134112" y="1792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97779" y="1703284"/>
            <a:ext cx="1296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Library </a:t>
            </a:r>
            <a:r>
              <a:rPr sz="2400" spc="-15" dirty="0">
                <a:latin typeface="Calibri"/>
                <a:cs typeface="Calibri"/>
              </a:rPr>
              <a:t> 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du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20" dirty="0">
                <a:latin typeface="Calibri"/>
                <a:cs typeface="Calibri"/>
              </a:rPr>
              <a:t>read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32903" y="3888670"/>
            <a:ext cx="10706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8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59072" y="4620307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2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93647" y="1580387"/>
            <a:ext cx="2577465" cy="4993005"/>
            <a:chOff x="993647" y="1580387"/>
            <a:chExt cx="2577465" cy="4993005"/>
          </a:xfrm>
        </p:grpSpPr>
        <p:sp>
          <p:nvSpPr>
            <p:cNvPr id="78" name="object 78"/>
            <p:cNvSpPr/>
            <p:nvPr/>
          </p:nvSpPr>
          <p:spPr>
            <a:xfrm>
              <a:off x="2566416" y="1580387"/>
              <a:ext cx="349250" cy="4993005"/>
            </a:xfrm>
            <a:custGeom>
              <a:avLst/>
              <a:gdLst/>
              <a:ahLst/>
              <a:cxnLst/>
              <a:rect l="l" t="t" r="r" b="b"/>
              <a:pathLst>
                <a:path w="349250" h="4993005">
                  <a:moveTo>
                    <a:pt x="307848" y="4241304"/>
                  </a:moveTo>
                  <a:lnTo>
                    <a:pt x="249936" y="4244352"/>
                  </a:lnTo>
                  <a:lnTo>
                    <a:pt x="201168" y="4248924"/>
                  </a:lnTo>
                  <a:lnTo>
                    <a:pt x="164592" y="4259592"/>
                  </a:lnTo>
                  <a:lnTo>
                    <a:pt x="163068" y="4261116"/>
                  </a:lnTo>
                  <a:lnTo>
                    <a:pt x="152400" y="4270260"/>
                  </a:lnTo>
                  <a:lnTo>
                    <a:pt x="147828" y="4273308"/>
                  </a:lnTo>
                  <a:lnTo>
                    <a:pt x="144780" y="4279404"/>
                  </a:lnTo>
                  <a:lnTo>
                    <a:pt x="144780" y="4585005"/>
                  </a:lnTo>
                  <a:lnTo>
                    <a:pt x="118872" y="4591824"/>
                  </a:lnTo>
                  <a:lnTo>
                    <a:pt x="74676" y="4596396"/>
                  </a:lnTo>
                  <a:lnTo>
                    <a:pt x="19812" y="4597920"/>
                  </a:lnTo>
                  <a:lnTo>
                    <a:pt x="12204" y="4600156"/>
                  </a:lnTo>
                  <a:lnTo>
                    <a:pt x="5905" y="4604397"/>
                  </a:lnTo>
                  <a:lnTo>
                    <a:pt x="1587" y="4610341"/>
                  </a:lnTo>
                  <a:lnTo>
                    <a:pt x="0" y="4617732"/>
                  </a:lnTo>
                  <a:lnTo>
                    <a:pt x="1587" y="4625086"/>
                  </a:lnTo>
                  <a:lnTo>
                    <a:pt x="5905" y="4630877"/>
                  </a:lnTo>
                  <a:lnTo>
                    <a:pt x="12204" y="4634662"/>
                  </a:lnTo>
                  <a:lnTo>
                    <a:pt x="19812" y="4636020"/>
                  </a:lnTo>
                  <a:lnTo>
                    <a:pt x="73152" y="4639068"/>
                  </a:lnTo>
                  <a:lnTo>
                    <a:pt x="117348" y="4643640"/>
                  </a:lnTo>
                  <a:lnTo>
                    <a:pt x="144780" y="4650498"/>
                  </a:lnTo>
                  <a:lnTo>
                    <a:pt x="144780" y="4956060"/>
                  </a:lnTo>
                  <a:lnTo>
                    <a:pt x="147828" y="4960632"/>
                  </a:lnTo>
                  <a:lnTo>
                    <a:pt x="152400" y="4965204"/>
                  </a:lnTo>
                  <a:lnTo>
                    <a:pt x="163068" y="4974348"/>
                  </a:lnTo>
                  <a:lnTo>
                    <a:pt x="164592" y="4975872"/>
                  </a:lnTo>
                  <a:lnTo>
                    <a:pt x="167640" y="4977396"/>
                  </a:lnTo>
                  <a:lnTo>
                    <a:pt x="170688" y="4977396"/>
                  </a:lnTo>
                  <a:lnTo>
                    <a:pt x="204216" y="4986540"/>
                  </a:lnTo>
                  <a:lnTo>
                    <a:pt x="251460" y="4991112"/>
                  </a:lnTo>
                  <a:lnTo>
                    <a:pt x="307848" y="4992636"/>
                  </a:lnTo>
                  <a:lnTo>
                    <a:pt x="307848" y="4954536"/>
                  </a:lnTo>
                  <a:lnTo>
                    <a:pt x="252984" y="4953012"/>
                  </a:lnTo>
                  <a:lnTo>
                    <a:pt x="223520" y="4949964"/>
                  </a:lnTo>
                  <a:lnTo>
                    <a:pt x="208788" y="4948440"/>
                  </a:lnTo>
                  <a:lnTo>
                    <a:pt x="197205" y="4945392"/>
                  </a:lnTo>
                  <a:lnTo>
                    <a:pt x="182880" y="4941621"/>
                  </a:lnTo>
                  <a:lnTo>
                    <a:pt x="182880" y="4936248"/>
                  </a:lnTo>
                  <a:lnTo>
                    <a:pt x="182880" y="4655832"/>
                  </a:lnTo>
                  <a:lnTo>
                    <a:pt x="182880" y="4642116"/>
                  </a:lnTo>
                  <a:lnTo>
                    <a:pt x="182880" y="4636020"/>
                  </a:lnTo>
                  <a:lnTo>
                    <a:pt x="179832" y="4629924"/>
                  </a:lnTo>
                  <a:lnTo>
                    <a:pt x="175260" y="4626876"/>
                  </a:lnTo>
                  <a:lnTo>
                    <a:pt x="164592" y="4617732"/>
                  </a:lnTo>
                  <a:lnTo>
                    <a:pt x="175260" y="4608588"/>
                  </a:lnTo>
                  <a:lnTo>
                    <a:pt x="179832" y="4604016"/>
                  </a:lnTo>
                  <a:lnTo>
                    <a:pt x="182880" y="4599444"/>
                  </a:lnTo>
                  <a:lnTo>
                    <a:pt x="182880" y="4593348"/>
                  </a:lnTo>
                  <a:lnTo>
                    <a:pt x="182880" y="4579632"/>
                  </a:lnTo>
                  <a:lnTo>
                    <a:pt x="182880" y="4299216"/>
                  </a:lnTo>
                  <a:lnTo>
                    <a:pt x="182880" y="4293882"/>
                  </a:lnTo>
                  <a:lnTo>
                    <a:pt x="198120" y="4290072"/>
                  </a:lnTo>
                  <a:lnTo>
                    <a:pt x="210312" y="4287024"/>
                  </a:lnTo>
                  <a:lnTo>
                    <a:pt x="225031" y="4285500"/>
                  </a:lnTo>
                  <a:lnTo>
                    <a:pt x="254508" y="4282452"/>
                  </a:lnTo>
                  <a:lnTo>
                    <a:pt x="307848" y="4279404"/>
                  </a:lnTo>
                  <a:lnTo>
                    <a:pt x="307848" y="4241304"/>
                  </a:lnTo>
                  <a:close/>
                </a:path>
                <a:path w="349250" h="4993005">
                  <a:moveTo>
                    <a:pt x="348983" y="0"/>
                  </a:moveTo>
                  <a:lnTo>
                    <a:pt x="288023" y="3048"/>
                  </a:lnTo>
                  <a:lnTo>
                    <a:pt x="237731" y="9144"/>
                  </a:lnTo>
                  <a:lnTo>
                    <a:pt x="204203" y="16764"/>
                  </a:lnTo>
                  <a:lnTo>
                    <a:pt x="201155" y="16764"/>
                  </a:lnTo>
                  <a:lnTo>
                    <a:pt x="199631" y="18288"/>
                  </a:lnTo>
                  <a:lnTo>
                    <a:pt x="196583" y="19812"/>
                  </a:lnTo>
                  <a:lnTo>
                    <a:pt x="185915" y="30480"/>
                  </a:lnTo>
                  <a:lnTo>
                    <a:pt x="181343" y="33528"/>
                  </a:lnTo>
                  <a:lnTo>
                    <a:pt x="178295" y="39624"/>
                  </a:lnTo>
                  <a:lnTo>
                    <a:pt x="178295" y="2038159"/>
                  </a:lnTo>
                  <a:lnTo>
                    <a:pt x="177990" y="2038426"/>
                  </a:lnTo>
                  <a:lnTo>
                    <a:pt x="150863" y="2045208"/>
                  </a:lnTo>
                  <a:lnTo>
                    <a:pt x="103619" y="2051304"/>
                  </a:lnTo>
                  <a:lnTo>
                    <a:pt x="45707" y="2052828"/>
                  </a:lnTo>
                  <a:lnTo>
                    <a:pt x="38112" y="2054402"/>
                  </a:lnTo>
                  <a:lnTo>
                    <a:pt x="31800" y="2058543"/>
                  </a:lnTo>
                  <a:lnTo>
                    <a:pt x="27495" y="2064410"/>
                  </a:lnTo>
                  <a:lnTo>
                    <a:pt x="25895" y="2071116"/>
                  </a:lnTo>
                  <a:lnTo>
                    <a:pt x="27495" y="2078723"/>
                  </a:lnTo>
                  <a:lnTo>
                    <a:pt x="31800" y="2085022"/>
                  </a:lnTo>
                  <a:lnTo>
                    <a:pt x="38112" y="2089340"/>
                  </a:lnTo>
                  <a:lnTo>
                    <a:pt x="45707" y="2090928"/>
                  </a:lnTo>
                  <a:lnTo>
                    <a:pt x="102095" y="2092452"/>
                  </a:lnTo>
                  <a:lnTo>
                    <a:pt x="147815" y="2097024"/>
                  </a:lnTo>
                  <a:lnTo>
                    <a:pt x="177876" y="2105228"/>
                  </a:lnTo>
                  <a:lnTo>
                    <a:pt x="178295" y="2105596"/>
                  </a:lnTo>
                  <a:lnTo>
                    <a:pt x="178295" y="4104132"/>
                  </a:lnTo>
                  <a:lnTo>
                    <a:pt x="181343" y="4110228"/>
                  </a:lnTo>
                  <a:lnTo>
                    <a:pt x="185915" y="4113276"/>
                  </a:lnTo>
                  <a:lnTo>
                    <a:pt x="196583" y="4122420"/>
                  </a:lnTo>
                  <a:lnTo>
                    <a:pt x="201155" y="4126992"/>
                  </a:lnTo>
                  <a:lnTo>
                    <a:pt x="204203" y="4126992"/>
                  </a:lnTo>
                  <a:lnTo>
                    <a:pt x="239255" y="4136136"/>
                  </a:lnTo>
                  <a:lnTo>
                    <a:pt x="289547" y="4140708"/>
                  </a:lnTo>
                  <a:lnTo>
                    <a:pt x="348983" y="4142232"/>
                  </a:lnTo>
                  <a:lnTo>
                    <a:pt x="348983" y="4104132"/>
                  </a:lnTo>
                  <a:lnTo>
                    <a:pt x="291071" y="4102608"/>
                  </a:lnTo>
                  <a:lnTo>
                    <a:pt x="243827" y="4098036"/>
                  </a:lnTo>
                  <a:lnTo>
                    <a:pt x="225539" y="4093464"/>
                  </a:lnTo>
                  <a:lnTo>
                    <a:pt x="218681" y="4091749"/>
                  </a:lnTo>
                  <a:lnTo>
                    <a:pt x="216395" y="4090035"/>
                  </a:lnTo>
                  <a:lnTo>
                    <a:pt x="216395" y="4084320"/>
                  </a:lnTo>
                  <a:lnTo>
                    <a:pt x="216395" y="2112264"/>
                  </a:lnTo>
                  <a:lnTo>
                    <a:pt x="216395" y="2097024"/>
                  </a:lnTo>
                  <a:lnTo>
                    <a:pt x="216395" y="2090928"/>
                  </a:lnTo>
                  <a:lnTo>
                    <a:pt x="213347" y="2086356"/>
                  </a:lnTo>
                  <a:lnTo>
                    <a:pt x="208775" y="2081784"/>
                  </a:lnTo>
                  <a:lnTo>
                    <a:pt x="198107" y="2072640"/>
                  </a:lnTo>
                  <a:lnTo>
                    <a:pt x="196583" y="2071878"/>
                  </a:lnTo>
                  <a:lnTo>
                    <a:pt x="198107" y="2071116"/>
                  </a:lnTo>
                  <a:lnTo>
                    <a:pt x="208775" y="2061972"/>
                  </a:lnTo>
                  <a:lnTo>
                    <a:pt x="213347" y="2057400"/>
                  </a:lnTo>
                  <a:lnTo>
                    <a:pt x="216395" y="2052828"/>
                  </a:lnTo>
                  <a:lnTo>
                    <a:pt x="216395" y="2046732"/>
                  </a:lnTo>
                  <a:lnTo>
                    <a:pt x="216395" y="2031492"/>
                  </a:lnTo>
                  <a:lnTo>
                    <a:pt x="216395" y="59436"/>
                  </a:lnTo>
                  <a:lnTo>
                    <a:pt x="216395" y="53721"/>
                  </a:lnTo>
                  <a:lnTo>
                    <a:pt x="218452" y="52184"/>
                  </a:lnTo>
                  <a:lnTo>
                    <a:pt x="226771" y="50292"/>
                  </a:lnTo>
                  <a:lnTo>
                    <a:pt x="246875" y="45720"/>
                  </a:lnTo>
                  <a:lnTo>
                    <a:pt x="292595" y="41148"/>
                  </a:lnTo>
                  <a:lnTo>
                    <a:pt x="348983" y="38100"/>
                  </a:lnTo>
                  <a:lnTo>
                    <a:pt x="348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35452" y="4351019"/>
              <a:ext cx="335280" cy="1126490"/>
            </a:xfrm>
            <a:custGeom>
              <a:avLst/>
              <a:gdLst/>
              <a:ahLst/>
              <a:cxnLst/>
              <a:rect l="l" t="t" r="r" b="b"/>
              <a:pathLst>
                <a:path w="335279" h="1126489">
                  <a:moveTo>
                    <a:pt x="158496" y="528658"/>
                  </a:moveTo>
                  <a:lnTo>
                    <a:pt x="158496" y="39623"/>
                  </a:lnTo>
                  <a:lnTo>
                    <a:pt x="161544" y="35052"/>
                  </a:lnTo>
                  <a:lnTo>
                    <a:pt x="166116" y="32004"/>
                  </a:lnTo>
                  <a:lnTo>
                    <a:pt x="178308" y="21335"/>
                  </a:lnTo>
                  <a:lnTo>
                    <a:pt x="219456" y="9143"/>
                  </a:lnTo>
                  <a:lnTo>
                    <a:pt x="271272" y="3048"/>
                  </a:lnTo>
                  <a:lnTo>
                    <a:pt x="335280" y="0"/>
                  </a:lnTo>
                  <a:lnTo>
                    <a:pt x="335280" y="38100"/>
                  </a:lnTo>
                  <a:lnTo>
                    <a:pt x="275844" y="41148"/>
                  </a:lnTo>
                  <a:lnTo>
                    <a:pt x="228600" y="45719"/>
                  </a:lnTo>
                  <a:lnTo>
                    <a:pt x="196596" y="45719"/>
                  </a:lnTo>
                  <a:lnTo>
                    <a:pt x="188976" y="60960"/>
                  </a:lnTo>
                  <a:lnTo>
                    <a:pt x="196596" y="60960"/>
                  </a:lnTo>
                  <a:lnTo>
                    <a:pt x="196596" y="522731"/>
                  </a:lnTo>
                  <a:lnTo>
                    <a:pt x="166116" y="522731"/>
                  </a:lnTo>
                  <a:lnTo>
                    <a:pt x="158496" y="528658"/>
                  </a:lnTo>
                  <a:close/>
                </a:path>
                <a:path w="335279" h="1126489">
                  <a:moveTo>
                    <a:pt x="188976" y="60960"/>
                  </a:moveTo>
                  <a:lnTo>
                    <a:pt x="196596" y="45719"/>
                  </a:lnTo>
                  <a:lnTo>
                    <a:pt x="196596" y="53949"/>
                  </a:lnTo>
                  <a:lnTo>
                    <a:pt x="195072" y="54863"/>
                  </a:lnTo>
                  <a:lnTo>
                    <a:pt x="196596" y="54863"/>
                  </a:lnTo>
                  <a:lnTo>
                    <a:pt x="196596" y="55033"/>
                  </a:lnTo>
                  <a:lnTo>
                    <a:pt x="188976" y="60960"/>
                  </a:lnTo>
                  <a:close/>
                </a:path>
                <a:path w="335279" h="1126489">
                  <a:moveTo>
                    <a:pt x="196596" y="53949"/>
                  </a:moveTo>
                  <a:lnTo>
                    <a:pt x="196596" y="45719"/>
                  </a:lnTo>
                  <a:lnTo>
                    <a:pt x="228600" y="45719"/>
                  </a:lnTo>
                  <a:lnTo>
                    <a:pt x="211835" y="50291"/>
                  </a:lnTo>
                  <a:lnTo>
                    <a:pt x="202692" y="50291"/>
                  </a:lnTo>
                  <a:lnTo>
                    <a:pt x="196596" y="53949"/>
                  </a:lnTo>
                  <a:close/>
                </a:path>
                <a:path w="335279" h="1126489">
                  <a:moveTo>
                    <a:pt x="196596" y="54448"/>
                  </a:moveTo>
                  <a:lnTo>
                    <a:pt x="196596" y="53949"/>
                  </a:lnTo>
                  <a:lnTo>
                    <a:pt x="202692" y="50291"/>
                  </a:lnTo>
                  <a:lnTo>
                    <a:pt x="197754" y="54132"/>
                  </a:lnTo>
                  <a:lnTo>
                    <a:pt x="196596" y="54448"/>
                  </a:lnTo>
                  <a:close/>
                </a:path>
                <a:path w="335279" h="1126489">
                  <a:moveTo>
                    <a:pt x="197754" y="54132"/>
                  </a:moveTo>
                  <a:lnTo>
                    <a:pt x="202692" y="50291"/>
                  </a:lnTo>
                  <a:lnTo>
                    <a:pt x="211835" y="50291"/>
                  </a:lnTo>
                  <a:lnTo>
                    <a:pt x="197754" y="54132"/>
                  </a:lnTo>
                  <a:close/>
                </a:path>
                <a:path w="335279" h="1126489">
                  <a:moveTo>
                    <a:pt x="195072" y="54863"/>
                  </a:moveTo>
                  <a:lnTo>
                    <a:pt x="196596" y="53949"/>
                  </a:lnTo>
                  <a:lnTo>
                    <a:pt x="196596" y="54448"/>
                  </a:lnTo>
                  <a:lnTo>
                    <a:pt x="195072" y="54863"/>
                  </a:lnTo>
                  <a:close/>
                </a:path>
                <a:path w="335279" h="1126489">
                  <a:moveTo>
                    <a:pt x="196596" y="55033"/>
                  </a:moveTo>
                  <a:lnTo>
                    <a:pt x="196596" y="54448"/>
                  </a:lnTo>
                  <a:lnTo>
                    <a:pt x="197754" y="54132"/>
                  </a:lnTo>
                  <a:lnTo>
                    <a:pt x="196596" y="55033"/>
                  </a:lnTo>
                  <a:close/>
                </a:path>
                <a:path w="335279" h="1126489">
                  <a:moveTo>
                    <a:pt x="196596" y="54863"/>
                  </a:moveTo>
                  <a:lnTo>
                    <a:pt x="195072" y="54863"/>
                  </a:lnTo>
                  <a:lnTo>
                    <a:pt x="196596" y="54448"/>
                  </a:lnTo>
                  <a:lnTo>
                    <a:pt x="196596" y="54863"/>
                  </a:lnTo>
                  <a:close/>
                </a:path>
                <a:path w="335279" h="1126489">
                  <a:moveTo>
                    <a:pt x="196596" y="60960"/>
                  </a:moveTo>
                  <a:lnTo>
                    <a:pt x="188976" y="60960"/>
                  </a:lnTo>
                  <a:lnTo>
                    <a:pt x="196596" y="55033"/>
                  </a:lnTo>
                  <a:lnTo>
                    <a:pt x="196596" y="60960"/>
                  </a:lnTo>
                  <a:close/>
                </a:path>
                <a:path w="335279" h="1126489">
                  <a:moveTo>
                    <a:pt x="158496" y="529208"/>
                  </a:moveTo>
                  <a:lnTo>
                    <a:pt x="158496" y="528658"/>
                  </a:lnTo>
                  <a:lnTo>
                    <a:pt x="166116" y="522731"/>
                  </a:lnTo>
                  <a:lnTo>
                    <a:pt x="163068" y="528827"/>
                  </a:lnTo>
                  <a:lnTo>
                    <a:pt x="160020" y="528827"/>
                  </a:lnTo>
                  <a:lnTo>
                    <a:pt x="158496" y="529208"/>
                  </a:lnTo>
                  <a:close/>
                </a:path>
                <a:path w="335279" h="1126489">
                  <a:moveTo>
                    <a:pt x="196596" y="537972"/>
                  </a:moveTo>
                  <a:lnTo>
                    <a:pt x="158496" y="537972"/>
                  </a:lnTo>
                  <a:lnTo>
                    <a:pt x="166116" y="522731"/>
                  </a:lnTo>
                  <a:lnTo>
                    <a:pt x="196596" y="522731"/>
                  </a:lnTo>
                  <a:lnTo>
                    <a:pt x="196596" y="537972"/>
                  </a:lnTo>
                  <a:close/>
                </a:path>
                <a:path w="335279" h="1126489">
                  <a:moveTo>
                    <a:pt x="157453" y="529469"/>
                  </a:moveTo>
                  <a:lnTo>
                    <a:pt x="158496" y="528658"/>
                  </a:lnTo>
                  <a:lnTo>
                    <a:pt x="158496" y="529208"/>
                  </a:lnTo>
                  <a:lnTo>
                    <a:pt x="157453" y="529469"/>
                  </a:lnTo>
                  <a:close/>
                </a:path>
                <a:path w="335279" h="1126489">
                  <a:moveTo>
                    <a:pt x="158496" y="529742"/>
                  </a:moveTo>
                  <a:lnTo>
                    <a:pt x="158496" y="529208"/>
                  </a:lnTo>
                  <a:lnTo>
                    <a:pt x="160020" y="528827"/>
                  </a:lnTo>
                  <a:lnTo>
                    <a:pt x="158496" y="529742"/>
                  </a:lnTo>
                  <a:close/>
                </a:path>
                <a:path w="335279" h="1126489">
                  <a:moveTo>
                    <a:pt x="158496" y="537972"/>
                  </a:moveTo>
                  <a:lnTo>
                    <a:pt x="158496" y="529742"/>
                  </a:lnTo>
                  <a:lnTo>
                    <a:pt x="160020" y="528827"/>
                  </a:lnTo>
                  <a:lnTo>
                    <a:pt x="163068" y="528827"/>
                  </a:lnTo>
                  <a:lnTo>
                    <a:pt x="158496" y="537972"/>
                  </a:lnTo>
                  <a:close/>
                </a:path>
                <a:path w="335279" h="1126489">
                  <a:moveTo>
                    <a:pt x="152400" y="533399"/>
                  </a:moveTo>
                  <a:lnTo>
                    <a:pt x="157453" y="529469"/>
                  </a:lnTo>
                  <a:lnTo>
                    <a:pt x="158496" y="529208"/>
                  </a:lnTo>
                  <a:lnTo>
                    <a:pt x="158496" y="529742"/>
                  </a:lnTo>
                  <a:lnTo>
                    <a:pt x="152400" y="533399"/>
                  </a:lnTo>
                  <a:close/>
                </a:path>
                <a:path w="335279" h="1126489">
                  <a:moveTo>
                    <a:pt x="175260" y="563879"/>
                  </a:moveTo>
                  <a:lnTo>
                    <a:pt x="169164" y="560831"/>
                  </a:lnTo>
                  <a:lnTo>
                    <a:pt x="135636" y="553211"/>
                  </a:lnTo>
                  <a:lnTo>
                    <a:pt x="83820" y="547116"/>
                  </a:lnTo>
                  <a:lnTo>
                    <a:pt x="19812" y="544068"/>
                  </a:lnTo>
                  <a:lnTo>
                    <a:pt x="80772" y="542544"/>
                  </a:lnTo>
                  <a:lnTo>
                    <a:pt x="129540" y="536448"/>
                  </a:lnTo>
                  <a:lnTo>
                    <a:pt x="157453" y="529469"/>
                  </a:lnTo>
                  <a:lnTo>
                    <a:pt x="152400" y="533399"/>
                  </a:lnTo>
                  <a:lnTo>
                    <a:pt x="158496" y="533399"/>
                  </a:lnTo>
                  <a:lnTo>
                    <a:pt x="158496" y="537972"/>
                  </a:lnTo>
                  <a:lnTo>
                    <a:pt x="196596" y="537972"/>
                  </a:lnTo>
                  <a:lnTo>
                    <a:pt x="196596" y="542544"/>
                  </a:lnTo>
                  <a:lnTo>
                    <a:pt x="193548" y="548640"/>
                  </a:lnTo>
                  <a:lnTo>
                    <a:pt x="188976" y="551687"/>
                  </a:lnTo>
                  <a:lnTo>
                    <a:pt x="176784" y="562355"/>
                  </a:lnTo>
                  <a:lnTo>
                    <a:pt x="175260" y="563879"/>
                  </a:lnTo>
                  <a:close/>
                </a:path>
                <a:path w="335279" h="1126489">
                  <a:moveTo>
                    <a:pt x="158496" y="533399"/>
                  </a:moveTo>
                  <a:lnTo>
                    <a:pt x="152400" y="533399"/>
                  </a:lnTo>
                  <a:lnTo>
                    <a:pt x="158496" y="529742"/>
                  </a:lnTo>
                  <a:lnTo>
                    <a:pt x="158496" y="533399"/>
                  </a:lnTo>
                  <a:close/>
                </a:path>
                <a:path w="335279" h="1126489">
                  <a:moveTo>
                    <a:pt x="19812" y="582168"/>
                  </a:moveTo>
                  <a:lnTo>
                    <a:pt x="12215" y="580810"/>
                  </a:lnTo>
                  <a:lnTo>
                    <a:pt x="5905" y="577024"/>
                  </a:lnTo>
                  <a:lnTo>
                    <a:pt x="1595" y="571238"/>
                  </a:lnTo>
                  <a:lnTo>
                    <a:pt x="0" y="563879"/>
                  </a:lnTo>
                  <a:lnTo>
                    <a:pt x="1595" y="556498"/>
                  </a:lnTo>
                  <a:lnTo>
                    <a:pt x="5905" y="550545"/>
                  </a:lnTo>
                  <a:lnTo>
                    <a:pt x="12215" y="546306"/>
                  </a:lnTo>
                  <a:lnTo>
                    <a:pt x="19812" y="544068"/>
                  </a:lnTo>
                  <a:lnTo>
                    <a:pt x="19812" y="582168"/>
                  </a:lnTo>
                  <a:close/>
                </a:path>
                <a:path w="335279" h="1126489">
                  <a:moveTo>
                    <a:pt x="19812" y="582168"/>
                  </a:moveTo>
                  <a:lnTo>
                    <a:pt x="19812" y="544068"/>
                  </a:lnTo>
                  <a:lnTo>
                    <a:pt x="83820" y="547116"/>
                  </a:lnTo>
                  <a:lnTo>
                    <a:pt x="135636" y="553211"/>
                  </a:lnTo>
                  <a:lnTo>
                    <a:pt x="169164" y="560831"/>
                  </a:lnTo>
                  <a:lnTo>
                    <a:pt x="175260" y="563879"/>
                  </a:lnTo>
                  <a:lnTo>
                    <a:pt x="169164" y="566927"/>
                  </a:lnTo>
                  <a:lnTo>
                    <a:pt x="134112" y="574548"/>
                  </a:lnTo>
                  <a:lnTo>
                    <a:pt x="82296" y="580644"/>
                  </a:lnTo>
                  <a:lnTo>
                    <a:pt x="19812" y="582168"/>
                  </a:lnTo>
                  <a:close/>
                </a:path>
                <a:path w="335279" h="1126489">
                  <a:moveTo>
                    <a:pt x="157337" y="598200"/>
                  </a:moveTo>
                  <a:lnTo>
                    <a:pt x="126492" y="589787"/>
                  </a:lnTo>
                  <a:lnTo>
                    <a:pt x="79248" y="585216"/>
                  </a:lnTo>
                  <a:lnTo>
                    <a:pt x="19812" y="582168"/>
                  </a:lnTo>
                  <a:lnTo>
                    <a:pt x="82296" y="580644"/>
                  </a:lnTo>
                  <a:lnTo>
                    <a:pt x="134112" y="574548"/>
                  </a:lnTo>
                  <a:lnTo>
                    <a:pt x="169164" y="566927"/>
                  </a:lnTo>
                  <a:lnTo>
                    <a:pt x="175260" y="563879"/>
                  </a:lnTo>
                  <a:lnTo>
                    <a:pt x="176784" y="565403"/>
                  </a:lnTo>
                  <a:lnTo>
                    <a:pt x="188976" y="576072"/>
                  </a:lnTo>
                  <a:lnTo>
                    <a:pt x="193548" y="579120"/>
                  </a:lnTo>
                  <a:lnTo>
                    <a:pt x="196596" y="583692"/>
                  </a:lnTo>
                  <a:lnTo>
                    <a:pt x="196596" y="589787"/>
                  </a:lnTo>
                  <a:lnTo>
                    <a:pt x="158496" y="589787"/>
                  </a:lnTo>
                  <a:lnTo>
                    <a:pt x="158496" y="594359"/>
                  </a:lnTo>
                  <a:lnTo>
                    <a:pt x="152400" y="594359"/>
                  </a:lnTo>
                  <a:lnTo>
                    <a:pt x="157337" y="598200"/>
                  </a:lnTo>
                  <a:close/>
                </a:path>
                <a:path w="335279" h="1126489">
                  <a:moveTo>
                    <a:pt x="163068" y="598931"/>
                  </a:moveTo>
                  <a:lnTo>
                    <a:pt x="160020" y="598931"/>
                  </a:lnTo>
                  <a:lnTo>
                    <a:pt x="158496" y="598017"/>
                  </a:lnTo>
                  <a:lnTo>
                    <a:pt x="158496" y="589787"/>
                  </a:lnTo>
                  <a:lnTo>
                    <a:pt x="163068" y="598931"/>
                  </a:lnTo>
                  <a:close/>
                </a:path>
                <a:path w="335279" h="1126489">
                  <a:moveTo>
                    <a:pt x="196596" y="605027"/>
                  </a:moveTo>
                  <a:lnTo>
                    <a:pt x="166116" y="605027"/>
                  </a:lnTo>
                  <a:lnTo>
                    <a:pt x="158496" y="589787"/>
                  </a:lnTo>
                  <a:lnTo>
                    <a:pt x="196596" y="589787"/>
                  </a:lnTo>
                  <a:lnTo>
                    <a:pt x="196596" y="605027"/>
                  </a:lnTo>
                  <a:close/>
                </a:path>
                <a:path w="335279" h="1126489">
                  <a:moveTo>
                    <a:pt x="158496" y="598516"/>
                  </a:moveTo>
                  <a:lnTo>
                    <a:pt x="157337" y="598200"/>
                  </a:lnTo>
                  <a:lnTo>
                    <a:pt x="152400" y="594359"/>
                  </a:lnTo>
                  <a:lnTo>
                    <a:pt x="158496" y="598017"/>
                  </a:lnTo>
                  <a:lnTo>
                    <a:pt x="158496" y="598516"/>
                  </a:lnTo>
                  <a:close/>
                </a:path>
                <a:path w="335279" h="1126489">
                  <a:moveTo>
                    <a:pt x="158496" y="598017"/>
                  </a:moveTo>
                  <a:lnTo>
                    <a:pt x="152400" y="594359"/>
                  </a:lnTo>
                  <a:lnTo>
                    <a:pt x="158496" y="594359"/>
                  </a:lnTo>
                  <a:lnTo>
                    <a:pt x="158496" y="598017"/>
                  </a:lnTo>
                  <a:close/>
                </a:path>
                <a:path w="335279" h="1126489">
                  <a:moveTo>
                    <a:pt x="160020" y="598931"/>
                  </a:moveTo>
                  <a:lnTo>
                    <a:pt x="158496" y="598516"/>
                  </a:lnTo>
                  <a:lnTo>
                    <a:pt x="158496" y="598017"/>
                  </a:lnTo>
                  <a:lnTo>
                    <a:pt x="160020" y="598931"/>
                  </a:lnTo>
                  <a:close/>
                </a:path>
                <a:path w="335279" h="1126489">
                  <a:moveTo>
                    <a:pt x="158496" y="599101"/>
                  </a:moveTo>
                  <a:lnTo>
                    <a:pt x="157337" y="598200"/>
                  </a:lnTo>
                  <a:lnTo>
                    <a:pt x="158496" y="598516"/>
                  </a:lnTo>
                  <a:lnTo>
                    <a:pt x="158496" y="599101"/>
                  </a:lnTo>
                  <a:close/>
                </a:path>
                <a:path w="335279" h="1126489">
                  <a:moveTo>
                    <a:pt x="166116" y="605027"/>
                  </a:moveTo>
                  <a:lnTo>
                    <a:pt x="158496" y="599101"/>
                  </a:lnTo>
                  <a:lnTo>
                    <a:pt x="158496" y="598516"/>
                  </a:lnTo>
                  <a:lnTo>
                    <a:pt x="160020" y="598931"/>
                  </a:lnTo>
                  <a:lnTo>
                    <a:pt x="163068" y="598931"/>
                  </a:lnTo>
                  <a:lnTo>
                    <a:pt x="166116" y="605027"/>
                  </a:lnTo>
                  <a:close/>
                </a:path>
                <a:path w="335279" h="1126489">
                  <a:moveTo>
                    <a:pt x="335280" y="1126236"/>
                  </a:moveTo>
                  <a:lnTo>
                    <a:pt x="272796" y="1124712"/>
                  </a:lnTo>
                  <a:lnTo>
                    <a:pt x="220980" y="1118616"/>
                  </a:lnTo>
                  <a:lnTo>
                    <a:pt x="179832" y="1107948"/>
                  </a:lnTo>
                  <a:lnTo>
                    <a:pt x="178308" y="1106424"/>
                  </a:lnTo>
                  <a:lnTo>
                    <a:pt x="166116" y="1095756"/>
                  </a:lnTo>
                  <a:lnTo>
                    <a:pt x="161544" y="1092708"/>
                  </a:lnTo>
                  <a:lnTo>
                    <a:pt x="158496" y="1086612"/>
                  </a:lnTo>
                  <a:lnTo>
                    <a:pt x="158496" y="599101"/>
                  </a:lnTo>
                  <a:lnTo>
                    <a:pt x="166116" y="605027"/>
                  </a:lnTo>
                  <a:lnTo>
                    <a:pt x="196596" y="605027"/>
                  </a:lnTo>
                  <a:lnTo>
                    <a:pt x="196596" y="1066800"/>
                  </a:lnTo>
                  <a:lnTo>
                    <a:pt x="188976" y="1066800"/>
                  </a:lnTo>
                  <a:lnTo>
                    <a:pt x="196596" y="1082040"/>
                  </a:lnTo>
                  <a:lnTo>
                    <a:pt x="237744" y="1082040"/>
                  </a:lnTo>
                  <a:lnTo>
                    <a:pt x="274320" y="1086612"/>
                  </a:lnTo>
                  <a:lnTo>
                    <a:pt x="335280" y="1088136"/>
                  </a:lnTo>
                  <a:lnTo>
                    <a:pt x="335280" y="1126236"/>
                  </a:lnTo>
                  <a:close/>
                </a:path>
                <a:path w="335279" h="1126489">
                  <a:moveTo>
                    <a:pt x="196596" y="1082040"/>
                  </a:moveTo>
                  <a:lnTo>
                    <a:pt x="188976" y="1066800"/>
                  </a:lnTo>
                  <a:lnTo>
                    <a:pt x="196596" y="1072726"/>
                  </a:lnTo>
                  <a:lnTo>
                    <a:pt x="196596" y="1072896"/>
                  </a:lnTo>
                  <a:lnTo>
                    <a:pt x="195072" y="1072896"/>
                  </a:lnTo>
                  <a:lnTo>
                    <a:pt x="196596" y="1073810"/>
                  </a:lnTo>
                  <a:lnTo>
                    <a:pt x="196596" y="1082040"/>
                  </a:lnTo>
                  <a:close/>
                </a:path>
                <a:path w="335279" h="1126489">
                  <a:moveTo>
                    <a:pt x="196596" y="1072726"/>
                  </a:moveTo>
                  <a:lnTo>
                    <a:pt x="188976" y="1066800"/>
                  </a:lnTo>
                  <a:lnTo>
                    <a:pt x="196596" y="1066800"/>
                  </a:lnTo>
                  <a:lnTo>
                    <a:pt x="196596" y="1072726"/>
                  </a:lnTo>
                  <a:close/>
                </a:path>
                <a:path w="335279" h="1126489">
                  <a:moveTo>
                    <a:pt x="197638" y="1073537"/>
                  </a:moveTo>
                  <a:lnTo>
                    <a:pt x="196596" y="1073277"/>
                  </a:lnTo>
                  <a:lnTo>
                    <a:pt x="196596" y="1072726"/>
                  </a:lnTo>
                  <a:lnTo>
                    <a:pt x="197638" y="1073537"/>
                  </a:lnTo>
                  <a:close/>
                </a:path>
                <a:path w="335279" h="1126489">
                  <a:moveTo>
                    <a:pt x="196596" y="1073810"/>
                  </a:moveTo>
                  <a:lnTo>
                    <a:pt x="195072" y="1072896"/>
                  </a:lnTo>
                  <a:lnTo>
                    <a:pt x="196596" y="1073277"/>
                  </a:lnTo>
                  <a:lnTo>
                    <a:pt x="196596" y="1073810"/>
                  </a:lnTo>
                  <a:close/>
                </a:path>
                <a:path w="335279" h="1126489">
                  <a:moveTo>
                    <a:pt x="196596" y="1073277"/>
                  </a:moveTo>
                  <a:lnTo>
                    <a:pt x="195072" y="1072896"/>
                  </a:lnTo>
                  <a:lnTo>
                    <a:pt x="196596" y="1072896"/>
                  </a:lnTo>
                  <a:lnTo>
                    <a:pt x="196596" y="1073277"/>
                  </a:lnTo>
                  <a:close/>
                </a:path>
                <a:path w="335279" h="1126489">
                  <a:moveTo>
                    <a:pt x="202692" y="1077468"/>
                  </a:moveTo>
                  <a:lnTo>
                    <a:pt x="196596" y="1073810"/>
                  </a:lnTo>
                  <a:lnTo>
                    <a:pt x="196596" y="1073277"/>
                  </a:lnTo>
                  <a:lnTo>
                    <a:pt x="197638" y="1073537"/>
                  </a:lnTo>
                  <a:lnTo>
                    <a:pt x="202692" y="1077468"/>
                  </a:lnTo>
                  <a:close/>
                </a:path>
                <a:path w="335279" h="1126489">
                  <a:moveTo>
                    <a:pt x="213360" y="1077468"/>
                  </a:moveTo>
                  <a:lnTo>
                    <a:pt x="202692" y="1077468"/>
                  </a:lnTo>
                  <a:lnTo>
                    <a:pt x="197638" y="1073537"/>
                  </a:lnTo>
                  <a:lnTo>
                    <a:pt x="213360" y="1077468"/>
                  </a:lnTo>
                  <a:close/>
                </a:path>
                <a:path w="335279" h="1126489">
                  <a:moveTo>
                    <a:pt x="237744" y="1082040"/>
                  </a:moveTo>
                  <a:lnTo>
                    <a:pt x="196596" y="1082040"/>
                  </a:lnTo>
                  <a:lnTo>
                    <a:pt x="196596" y="1073810"/>
                  </a:lnTo>
                  <a:lnTo>
                    <a:pt x="202692" y="1077468"/>
                  </a:lnTo>
                  <a:lnTo>
                    <a:pt x="213360" y="1077468"/>
                  </a:lnTo>
                  <a:lnTo>
                    <a:pt x="225552" y="1080516"/>
                  </a:lnTo>
                  <a:lnTo>
                    <a:pt x="237744" y="108204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07363" y="4480559"/>
              <a:ext cx="1623060" cy="855344"/>
            </a:xfrm>
            <a:custGeom>
              <a:avLst/>
              <a:gdLst/>
              <a:ahLst/>
              <a:cxnLst/>
              <a:rect l="l" t="t" r="r" b="b"/>
              <a:pathLst>
                <a:path w="1623060" h="855345">
                  <a:moveTo>
                    <a:pt x="1623060" y="854963"/>
                  </a:moveTo>
                  <a:lnTo>
                    <a:pt x="0" y="854963"/>
                  </a:lnTo>
                  <a:lnTo>
                    <a:pt x="0" y="0"/>
                  </a:lnTo>
                  <a:lnTo>
                    <a:pt x="1623060" y="0"/>
                  </a:lnTo>
                  <a:lnTo>
                    <a:pt x="1623060" y="854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93647" y="4466843"/>
              <a:ext cx="1649095" cy="882650"/>
            </a:xfrm>
            <a:custGeom>
              <a:avLst/>
              <a:gdLst/>
              <a:ahLst/>
              <a:cxnLst/>
              <a:rect l="l" t="t" r="r" b="b"/>
              <a:pathLst>
                <a:path w="1649095" h="882650">
                  <a:moveTo>
                    <a:pt x="1644396" y="882395"/>
                  </a:moveTo>
                  <a:lnTo>
                    <a:pt x="6096" y="882395"/>
                  </a:lnTo>
                  <a:lnTo>
                    <a:pt x="0" y="8763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644396" y="0"/>
                  </a:lnTo>
                  <a:lnTo>
                    <a:pt x="1648968" y="6096"/>
                  </a:lnTo>
                  <a:lnTo>
                    <a:pt x="164896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856488"/>
                  </a:lnTo>
                  <a:lnTo>
                    <a:pt x="13716" y="856488"/>
                  </a:lnTo>
                  <a:lnTo>
                    <a:pt x="25908" y="868680"/>
                  </a:lnTo>
                  <a:lnTo>
                    <a:pt x="1648968" y="868680"/>
                  </a:lnTo>
                  <a:lnTo>
                    <a:pt x="1648968" y="876300"/>
                  </a:lnTo>
                  <a:lnTo>
                    <a:pt x="1644396" y="882395"/>
                  </a:lnTo>
                  <a:close/>
                </a:path>
                <a:path w="1649095" h="88265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1649095" h="882650">
                  <a:moveTo>
                    <a:pt x="1623059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1623059" y="13716"/>
                  </a:lnTo>
                  <a:lnTo>
                    <a:pt x="1623059" y="25908"/>
                  </a:lnTo>
                  <a:close/>
                </a:path>
                <a:path w="1649095" h="882650">
                  <a:moveTo>
                    <a:pt x="1623059" y="868680"/>
                  </a:moveTo>
                  <a:lnTo>
                    <a:pt x="1623059" y="13716"/>
                  </a:lnTo>
                  <a:lnTo>
                    <a:pt x="1636776" y="25908"/>
                  </a:lnTo>
                  <a:lnTo>
                    <a:pt x="1648968" y="25908"/>
                  </a:lnTo>
                  <a:lnTo>
                    <a:pt x="1648968" y="856488"/>
                  </a:lnTo>
                  <a:lnTo>
                    <a:pt x="1636776" y="856488"/>
                  </a:lnTo>
                  <a:lnTo>
                    <a:pt x="1623059" y="868680"/>
                  </a:lnTo>
                  <a:close/>
                </a:path>
                <a:path w="1649095" h="882650">
                  <a:moveTo>
                    <a:pt x="1648968" y="25908"/>
                  </a:moveTo>
                  <a:lnTo>
                    <a:pt x="1636776" y="25908"/>
                  </a:lnTo>
                  <a:lnTo>
                    <a:pt x="1623059" y="13716"/>
                  </a:lnTo>
                  <a:lnTo>
                    <a:pt x="1648968" y="13716"/>
                  </a:lnTo>
                  <a:lnTo>
                    <a:pt x="1648968" y="25908"/>
                  </a:lnTo>
                  <a:close/>
                </a:path>
                <a:path w="1649095" h="882650">
                  <a:moveTo>
                    <a:pt x="25908" y="868680"/>
                  </a:moveTo>
                  <a:lnTo>
                    <a:pt x="13716" y="856488"/>
                  </a:lnTo>
                  <a:lnTo>
                    <a:pt x="25908" y="856488"/>
                  </a:lnTo>
                  <a:lnTo>
                    <a:pt x="25908" y="868680"/>
                  </a:lnTo>
                  <a:close/>
                </a:path>
                <a:path w="1649095" h="882650">
                  <a:moveTo>
                    <a:pt x="1623059" y="868680"/>
                  </a:moveTo>
                  <a:lnTo>
                    <a:pt x="25908" y="868680"/>
                  </a:lnTo>
                  <a:lnTo>
                    <a:pt x="25908" y="856488"/>
                  </a:lnTo>
                  <a:lnTo>
                    <a:pt x="1623059" y="856488"/>
                  </a:lnTo>
                  <a:lnTo>
                    <a:pt x="1623059" y="868680"/>
                  </a:lnTo>
                  <a:close/>
                </a:path>
                <a:path w="1649095" h="882650">
                  <a:moveTo>
                    <a:pt x="1648968" y="868680"/>
                  </a:moveTo>
                  <a:lnTo>
                    <a:pt x="1623059" y="868680"/>
                  </a:lnTo>
                  <a:lnTo>
                    <a:pt x="1636776" y="856488"/>
                  </a:lnTo>
                  <a:lnTo>
                    <a:pt x="1648968" y="856488"/>
                  </a:lnTo>
                  <a:lnTo>
                    <a:pt x="1648968" y="86868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758201" y="3193793"/>
            <a:ext cx="732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541805" y="5793665"/>
            <a:ext cx="8121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Calibri"/>
                <a:cs typeface="Calibri"/>
              </a:rPr>
              <a:t>K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17708" y="4452578"/>
            <a:ext cx="9944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Push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9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ame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er 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nt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899915" y="3186684"/>
            <a:ext cx="1941830" cy="364490"/>
          </a:xfrm>
          <a:custGeom>
            <a:avLst/>
            <a:gdLst/>
            <a:ahLst/>
            <a:cxnLst/>
            <a:rect l="l" t="t" r="r" b="b"/>
            <a:pathLst>
              <a:path w="1941829" h="364489">
                <a:moveTo>
                  <a:pt x="1921764" y="364236"/>
                </a:moveTo>
                <a:lnTo>
                  <a:pt x="19812" y="364236"/>
                </a:lnTo>
                <a:lnTo>
                  <a:pt x="12215" y="362640"/>
                </a:lnTo>
                <a:lnTo>
                  <a:pt x="5905" y="358330"/>
                </a:lnTo>
                <a:lnTo>
                  <a:pt x="1595" y="352020"/>
                </a:lnTo>
                <a:lnTo>
                  <a:pt x="0" y="344424"/>
                </a:lnTo>
                <a:lnTo>
                  <a:pt x="0" y="19812"/>
                </a:lnTo>
                <a:lnTo>
                  <a:pt x="1595" y="12215"/>
                </a:lnTo>
                <a:lnTo>
                  <a:pt x="5905" y="5905"/>
                </a:lnTo>
                <a:lnTo>
                  <a:pt x="12215" y="1595"/>
                </a:lnTo>
                <a:lnTo>
                  <a:pt x="19812" y="0"/>
                </a:lnTo>
                <a:lnTo>
                  <a:pt x="1921764" y="0"/>
                </a:lnTo>
                <a:lnTo>
                  <a:pt x="1929360" y="1595"/>
                </a:lnTo>
                <a:lnTo>
                  <a:pt x="1935670" y="5905"/>
                </a:lnTo>
                <a:lnTo>
                  <a:pt x="1939980" y="12215"/>
                </a:lnTo>
                <a:lnTo>
                  <a:pt x="1941576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326136"/>
                </a:lnTo>
                <a:lnTo>
                  <a:pt x="19812" y="326136"/>
                </a:lnTo>
                <a:lnTo>
                  <a:pt x="38100" y="344424"/>
                </a:lnTo>
                <a:lnTo>
                  <a:pt x="1941576" y="344424"/>
                </a:lnTo>
                <a:lnTo>
                  <a:pt x="1939980" y="352020"/>
                </a:lnTo>
                <a:lnTo>
                  <a:pt x="1935670" y="358330"/>
                </a:lnTo>
                <a:lnTo>
                  <a:pt x="1929360" y="362640"/>
                </a:lnTo>
                <a:lnTo>
                  <a:pt x="1921764" y="364236"/>
                </a:lnTo>
                <a:close/>
              </a:path>
              <a:path w="1941829" h="364489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941829" h="364489">
                <a:moveTo>
                  <a:pt x="1903476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903476" y="19812"/>
                </a:lnTo>
                <a:lnTo>
                  <a:pt x="1903476" y="38100"/>
                </a:lnTo>
                <a:close/>
              </a:path>
              <a:path w="1941829" h="364489">
                <a:moveTo>
                  <a:pt x="1903476" y="344424"/>
                </a:moveTo>
                <a:lnTo>
                  <a:pt x="1903476" y="19812"/>
                </a:lnTo>
                <a:lnTo>
                  <a:pt x="1921764" y="38100"/>
                </a:lnTo>
                <a:lnTo>
                  <a:pt x="1941576" y="38100"/>
                </a:lnTo>
                <a:lnTo>
                  <a:pt x="1941576" y="326136"/>
                </a:lnTo>
                <a:lnTo>
                  <a:pt x="1921764" y="326136"/>
                </a:lnTo>
                <a:lnTo>
                  <a:pt x="1903476" y="344424"/>
                </a:lnTo>
                <a:close/>
              </a:path>
              <a:path w="1941829" h="364489">
                <a:moveTo>
                  <a:pt x="1941576" y="38100"/>
                </a:moveTo>
                <a:lnTo>
                  <a:pt x="1921764" y="38100"/>
                </a:lnTo>
                <a:lnTo>
                  <a:pt x="1903476" y="19812"/>
                </a:lnTo>
                <a:lnTo>
                  <a:pt x="1941576" y="19812"/>
                </a:lnTo>
                <a:lnTo>
                  <a:pt x="1941576" y="38100"/>
                </a:lnTo>
                <a:close/>
              </a:path>
              <a:path w="1941829" h="364489">
                <a:moveTo>
                  <a:pt x="38100" y="344424"/>
                </a:moveTo>
                <a:lnTo>
                  <a:pt x="19812" y="326136"/>
                </a:lnTo>
                <a:lnTo>
                  <a:pt x="38100" y="326136"/>
                </a:lnTo>
                <a:lnTo>
                  <a:pt x="38100" y="344424"/>
                </a:lnTo>
                <a:close/>
              </a:path>
              <a:path w="1941829" h="364489">
                <a:moveTo>
                  <a:pt x="1903476" y="344424"/>
                </a:moveTo>
                <a:lnTo>
                  <a:pt x="38100" y="344424"/>
                </a:lnTo>
                <a:lnTo>
                  <a:pt x="38100" y="326136"/>
                </a:lnTo>
                <a:lnTo>
                  <a:pt x="1903476" y="326136"/>
                </a:lnTo>
                <a:lnTo>
                  <a:pt x="1903476" y="344424"/>
                </a:lnTo>
                <a:close/>
              </a:path>
              <a:path w="1941829" h="364489">
                <a:moveTo>
                  <a:pt x="1941576" y="344424"/>
                </a:moveTo>
                <a:lnTo>
                  <a:pt x="1903476" y="344424"/>
                </a:lnTo>
                <a:lnTo>
                  <a:pt x="1921764" y="326136"/>
                </a:lnTo>
                <a:lnTo>
                  <a:pt x="1941576" y="326136"/>
                </a:lnTo>
                <a:lnTo>
                  <a:pt x="1941576" y="34442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009109" y="3187692"/>
            <a:ext cx="169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Call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library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proc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39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Read</a:t>
            </a:r>
            <a:r>
              <a:rPr spc="-75" dirty="0"/>
              <a:t> </a:t>
            </a:r>
            <a:r>
              <a:rPr spc="-30" dirty="0"/>
              <a:t>System</a:t>
            </a:r>
            <a:r>
              <a:rPr spc="-90" dirty="0"/>
              <a:t> </a:t>
            </a:r>
            <a:r>
              <a:rPr spc="-5" dirty="0"/>
              <a:t>Call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8616950" cy="530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141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spc="-5" dirty="0">
                <a:solidFill>
                  <a:srgbClr val="006EBF"/>
                </a:solidFill>
                <a:latin typeface="Calibri"/>
                <a:cs typeface="Calibri"/>
              </a:rPr>
              <a:t>Step-1,2,3 </a:t>
            </a:r>
            <a:r>
              <a:rPr sz="2400" spc="-10" dirty="0">
                <a:latin typeface="Calibri"/>
                <a:cs typeface="Calibri"/>
              </a:rPr>
              <a:t>calling </a:t>
            </a:r>
            <a:r>
              <a:rPr sz="2400" spc="-35" dirty="0">
                <a:latin typeface="Calibri"/>
                <a:cs typeface="Calibri"/>
              </a:rPr>
              <a:t>program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first </a:t>
            </a:r>
            <a:r>
              <a:rPr sz="2400" dirty="0">
                <a:latin typeface="Calibri"/>
                <a:cs typeface="Calibri"/>
              </a:rPr>
              <a:t>pushes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parameters </a:t>
            </a:r>
            <a:r>
              <a:rPr sz="2400" spc="-35" dirty="0">
                <a:latin typeface="Calibri"/>
                <a:cs typeface="Calibri"/>
              </a:rPr>
              <a:t>onto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stack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5" dirty="0">
                <a:latin typeface="Calibri"/>
                <a:cs typeface="Calibri"/>
              </a:rPr>
              <a:t>first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third </a:t>
            </a:r>
            <a:r>
              <a:rPr sz="2400" spc="-30" dirty="0">
                <a:latin typeface="Calibri"/>
                <a:cs typeface="Calibri"/>
              </a:rPr>
              <a:t>parameters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called by </a:t>
            </a:r>
            <a:r>
              <a:rPr sz="2400" spc="-20" dirty="0">
                <a:latin typeface="Calibri"/>
                <a:cs typeface="Calibri"/>
              </a:rPr>
              <a:t>value, </a:t>
            </a:r>
            <a:r>
              <a:rPr sz="2400" spc="-5" dirty="0">
                <a:latin typeface="Calibri"/>
                <a:cs typeface="Calibri"/>
              </a:rPr>
              <a:t>but the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second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parameter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reference,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meaning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that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address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buffer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(indicated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&amp;)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passed,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not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contents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buffer.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EBF"/>
              </a:buClr>
              <a:buFont typeface="Wingdings"/>
              <a:buChar char=""/>
            </a:pPr>
            <a:endParaRPr sz="3550">
              <a:latin typeface="Calibri"/>
              <a:cs typeface="Calibri"/>
            </a:endParaRPr>
          </a:p>
          <a:p>
            <a:pPr marL="354965" marR="5080" indent="-342900" algn="just">
              <a:lnSpc>
                <a:spcPct val="114199"/>
              </a:lnSpc>
              <a:buFont typeface="Wingdings"/>
              <a:buChar char=""/>
              <a:tabLst>
                <a:tab pos="355600" algn="l"/>
              </a:tabLst>
            </a:pPr>
            <a:r>
              <a:rPr sz="2400" b="1" spc="-15" dirty="0">
                <a:solidFill>
                  <a:srgbClr val="006EBF"/>
                </a:solidFill>
                <a:latin typeface="Calibri"/>
                <a:cs typeface="Calibri"/>
              </a:rPr>
              <a:t>Step-4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5" dirty="0">
                <a:latin typeface="Calibri"/>
                <a:cs typeface="Calibri"/>
              </a:rPr>
              <a:t>comes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actual </a:t>
            </a:r>
            <a:r>
              <a:rPr sz="2400" spc="-15" dirty="0">
                <a:latin typeface="Calibri"/>
                <a:cs typeface="Calibri"/>
              </a:rPr>
              <a:t>call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library procedure.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instruction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procedure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instruction.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EBF"/>
              </a:buClr>
              <a:buFont typeface="Wingdings"/>
              <a:buChar char=""/>
            </a:pPr>
            <a:endParaRPr sz="3550">
              <a:latin typeface="Calibri"/>
              <a:cs typeface="Calibri"/>
            </a:endParaRPr>
          </a:p>
          <a:p>
            <a:pPr marL="354965" marR="8890" indent="-342900" algn="just">
              <a:lnSpc>
                <a:spcPct val="113999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spc="-15" dirty="0">
                <a:solidFill>
                  <a:srgbClr val="006EBF"/>
                </a:solidFill>
                <a:latin typeface="Calibri"/>
                <a:cs typeface="Calibri"/>
              </a:rPr>
              <a:t>Step-5</a:t>
            </a:r>
            <a:r>
              <a:rPr sz="2400" b="1" spc="-1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library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procedure,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written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assembly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language, </a:t>
            </a:r>
            <a:r>
              <a:rPr sz="2400" spc="-15" dirty="0">
                <a:latin typeface="Calibri"/>
                <a:cs typeface="Calibri"/>
              </a:rPr>
              <a:t>typically </a:t>
            </a:r>
            <a:r>
              <a:rPr sz="2400" spc="-5" dirty="0">
                <a:latin typeface="Calibri"/>
                <a:cs typeface="Calibri"/>
              </a:rPr>
              <a:t>puts the </a:t>
            </a:r>
            <a:r>
              <a:rPr sz="2400" spc="-45" dirty="0">
                <a:latin typeface="Calibri"/>
                <a:cs typeface="Calibri"/>
              </a:rPr>
              <a:t>system </a:t>
            </a:r>
            <a:r>
              <a:rPr sz="2400" spc="-10" dirty="0">
                <a:latin typeface="Calibri"/>
                <a:cs typeface="Calibri"/>
              </a:rPr>
              <a:t>call </a:t>
            </a:r>
            <a:r>
              <a:rPr sz="2400" spc="-5" dirty="0">
                <a:latin typeface="Calibri"/>
                <a:cs typeface="Calibri"/>
              </a:rPr>
              <a:t>number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10" dirty="0">
                <a:latin typeface="Calibri"/>
                <a:cs typeface="Calibri"/>
              </a:rPr>
              <a:t>place </a:t>
            </a:r>
            <a:r>
              <a:rPr sz="2400" spc="-15" dirty="0">
                <a:latin typeface="Calibri"/>
                <a:cs typeface="Calibri"/>
              </a:rPr>
              <a:t>where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-45" dirty="0">
                <a:latin typeface="Calibri"/>
                <a:cs typeface="Calibri"/>
              </a:rPr>
              <a:t> system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expects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register.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39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Read</a:t>
            </a:r>
            <a:r>
              <a:rPr spc="-75" dirty="0"/>
              <a:t> </a:t>
            </a:r>
            <a:r>
              <a:rPr spc="-30" dirty="0"/>
              <a:t>System</a:t>
            </a:r>
            <a:r>
              <a:rPr spc="-90" dirty="0"/>
              <a:t> </a:t>
            </a:r>
            <a:r>
              <a:rPr spc="-5" dirty="0"/>
              <a:t>Call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41198"/>
            <a:ext cx="8535670" cy="11385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54965" marR="5080" indent="-342900" algn="just">
              <a:lnSpc>
                <a:spcPct val="102099"/>
              </a:lnSpc>
              <a:spcBef>
                <a:spcPts val="4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spc="-20" dirty="0">
                <a:solidFill>
                  <a:srgbClr val="006EBF"/>
                </a:solidFill>
                <a:latin typeface="Calibri"/>
                <a:cs typeface="Calibri"/>
              </a:rPr>
              <a:t>Step-6. </a:t>
            </a:r>
            <a:r>
              <a:rPr sz="2400" spc="-5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30" dirty="0">
                <a:latin typeface="Calibri"/>
                <a:cs typeface="Calibri"/>
              </a:rPr>
              <a:t>executes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TRAP </a:t>
            </a:r>
            <a:r>
              <a:rPr sz="2400" spc="-20" dirty="0">
                <a:latin typeface="Calibri"/>
                <a:cs typeface="Calibri"/>
              </a:rPr>
              <a:t>instruction to switch from </a:t>
            </a: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kernel </a:t>
            </a:r>
            <a:r>
              <a:rPr sz="2400" spc="-5" dirty="0">
                <a:latin typeface="Calibri"/>
                <a:cs typeface="Calibri"/>
              </a:rPr>
              <a:t>mode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start </a:t>
            </a:r>
            <a:r>
              <a:rPr sz="2400" spc="-25" dirty="0">
                <a:latin typeface="Calibri"/>
                <a:cs typeface="Calibri"/>
              </a:rPr>
              <a:t>execution 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fixed </a:t>
            </a:r>
            <a:r>
              <a:rPr sz="2400" spc="-5" dirty="0">
                <a:latin typeface="Calibri"/>
                <a:cs typeface="Calibri"/>
              </a:rPr>
              <a:t>address </a:t>
            </a:r>
            <a:r>
              <a:rPr sz="2400" dirty="0">
                <a:latin typeface="Calibri"/>
                <a:cs typeface="Calibri"/>
              </a:rPr>
              <a:t>within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kernel.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95098" y="2643577"/>
            <a:ext cx="43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94995" indent="-342900">
              <a:lnSpc>
                <a:spcPts val="3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  <a:tab pos="1411605" algn="l"/>
                <a:tab pos="2036445" algn="l"/>
                <a:tab pos="2971800" algn="l"/>
                <a:tab pos="3731260" algn="l"/>
                <a:tab pos="4401820" algn="l"/>
                <a:tab pos="5252085" algn="l"/>
                <a:tab pos="6581140" algn="l"/>
                <a:tab pos="7157084" algn="l"/>
              </a:tabLst>
            </a:pPr>
            <a:r>
              <a:rPr b="1" spc="15" dirty="0">
                <a:solidFill>
                  <a:srgbClr val="006EBF"/>
                </a:solidFill>
                <a:latin typeface="Calibri"/>
                <a:cs typeface="Calibri"/>
              </a:rPr>
              <a:t>S</a:t>
            </a:r>
            <a:r>
              <a:rPr b="1" spc="-65" dirty="0">
                <a:solidFill>
                  <a:srgbClr val="006EBF"/>
                </a:solidFill>
                <a:latin typeface="Calibri"/>
                <a:cs typeface="Calibri"/>
              </a:rPr>
              <a:t>t</a:t>
            </a:r>
            <a:r>
              <a:rPr b="1" spc="15" dirty="0">
                <a:solidFill>
                  <a:srgbClr val="006EBF"/>
                </a:solidFill>
                <a:latin typeface="Calibri"/>
                <a:cs typeface="Calibri"/>
              </a:rPr>
              <a:t>e</a:t>
            </a: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p</a:t>
            </a:r>
            <a:r>
              <a:rPr b="1" spc="5" dirty="0">
                <a:solidFill>
                  <a:srgbClr val="006EBF"/>
                </a:solidFill>
                <a:latin typeface="Calibri"/>
                <a:cs typeface="Calibri"/>
              </a:rPr>
              <a:t>-</a:t>
            </a: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7</a:t>
            </a:r>
            <a:r>
              <a:rPr b="1" dirty="0">
                <a:solidFill>
                  <a:srgbClr val="006EBF"/>
                </a:solidFill>
                <a:latin typeface="Calibri"/>
                <a:cs typeface="Calibri"/>
              </a:rPr>
              <a:t>.	</a:t>
            </a:r>
            <a:r>
              <a:rPr spc="-20" dirty="0"/>
              <a:t>T</a:t>
            </a:r>
            <a:r>
              <a:rPr spc="10" dirty="0"/>
              <a:t>h</a:t>
            </a:r>
            <a:r>
              <a:rPr dirty="0"/>
              <a:t>e	</a:t>
            </a:r>
            <a:r>
              <a:rPr spc="-155" dirty="0"/>
              <a:t>k</a:t>
            </a:r>
            <a:r>
              <a:rPr spc="5" dirty="0"/>
              <a:t>e</a:t>
            </a:r>
            <a:r>
              <a:rPr dirty="0"/>
              <a:t>r</a:t>
            </a:r>
            <a:r>
              <a:rPr spc="10" dirty="0"/>
              <a:t>n</a:t>
            </a:r>
            <a:r>
              <a:rPr spc="5" dirty="0"/>
              <a:t>e</a:t>
            </a:r>
            <a:r>
              <a:rPr dirty="0"/>
              <a:t>l	</a:t>
            </a:r>
            <a:r>
              <a:rPr spc="-55" dirty="0"/>
              <a:t>c</a:t>
            </a:r>
            <a:r>
              <a:rPr spc="5" dirty="0"/>
              <a:t>o</a:t>
            </a:r>
            <a:r>
              <a:rPr spc="-40" dirty="0"/>
              <a:t>d</a:t>
            </a:r>
            <a:r>
              <a:rPr dirty="0"/>
              <a:t>e	</a:t>
            </a:r>
            <a:r>
              <a:rPr spc="-15" dirty="0"/>
              <a:t>t</a:t>
            </a:r>
            <a:r>
              <a:rPr spc="10" dirty="0"/>
              <a:t>h</a:t>
            </a:r>
            <a:r>
              <a:rPr spc="-50" dirty="0"/>
              <a:t>a</a:t>
            </a:r>
            <a:r>
              <a:rPr dirty="0"/>
              <a:t>t	</a:t>
            </a:r>
            <a:r>
              <a:rPr spc="-55" dirty="0"/>
              <a:t>s</a:t>
            </a:r>
            <a:r>
              <a:rPr spc="-60" dirty="0"/>
              <a:t>t</a:t>
            </a:r>
            <a:r>
              <a:rPr spc="25" dirty="0"/>
              <a:t>a</a:t>
            </a:r>
            <a:r>
              <a:rPr spc="-25" dirty="0"/>
              <a:t>r</a:t>
            </a:r>
            <a:r>
              <a:rPr spc="-15" dirty="0"/>
              <a:t>t</a:t>
            </a:r>
            <a:r>
              <a:rPr dirty="0"/>
              <a:t>s	</a:t>
            </a:r>
            <a:r>
              <a:rPr spc="-70" dirty="0"/>
              <a:t>e</a:t>
            </a:r>
            <a:r>
              <a:rPr spc="-105" dirty="0"/>
              <a:t>x</a:t>
            </a:r>
            <a:r>
              <a:rPr dirty="0"/>
              <a:t>am</a:t>
            </a:r>
            <a:r>
              <a:rPr spc="25" dirty="0"/>
              <a:t>i</a:t>
            </a:r>
            <a:r>
              <a:rPr spc="-15" dirty="0"/>
              <a:t>n</a:t>
            </a:r>
            <a:r>
              <a:rPr spc="5" dirty="0"/>
              <a:t>e</a:t>
            </a:r>
            <a:r>
              <a:rPr dirty="0"/>
              <a:t>s	</a:t>
            </a:r>
            <a:r>
              <a:rPr spc="-15" dirty="0"/>
              <a:t>th</a:t>
            </a:r>
            <a:r>
              <a:rPr dirty="0"/>
              <a:t>e	</a:t>
            </a:r>
            <a:r>
              <a:rPr spc="-125" dirty="0"/>
              <a:t>s</a:t>
            </a:r>
            <a:r>
              <a:rPr spc="-35" dirty="0"/>
              <a:t>y</a:t>
            </a:r>
            <a:r>
              <a:rPr spc="-75" dirty="0"/>
              <a:t>s</a:t>
            </a:r>
            <a:r>
              <a:rPr spc="-40" dirty="0"/>
              <a:t>t</a:t>
            </a:r>
            <a:r>
              <a:rPr spc="5" dirty="0"/>
              <a:t>e</a:t>
            </a:r>
            <a:r>
              <a:rPr dirty="0"/>
              <a:t>m  number</a:t>
            </a:r>
            <a:r>
              <a:rPr spc="-45" dirty="0"/>
              <a:t> </a:t>
            </a:r>
            <a:r>
              <a:rPr spc="-5" dirty="0"/>
              <a:t>and </a:t>
            </a:r>
            <a:r>
              <a:rPr dirty="0"/>
              <a:t>then</a:t>
            </a:r>
            <a:r>
              <a:rPr spc="-5" dirty="0"/>
              <a:t> </a:t>
            </a:r>
            <a:r>
              <a:rPr spc="-20" dirty="0"/>
              <a:t>dispatches to</a:t>
            </a:r>
            <a:r>
              <a:rPr spc="-6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20" dirty="0"/>
              <a:t>correct</a:t>
            </a:r>
            <a:r>
              <a:rPr spc="-30" dirty="0"/>
              <a:t> </a:t>
            </a:r>
            <a:r>
              <a:rPr spc="-45" dirty="0"/>
              <a:t>system</a:t>
            </a:r>
            <a:r>
              <a:rPr spc="-65" dirty="0"/>
              <a:t> </a:t>
            </a:r>
            <a:r>
              <a:rPr spc="-10" dirty="0"/>
              <a:t>call</a:t>
            </a:r>
            <a:r>
              <a:rPr spc="-40" dirty="0"/>
              <a:t> </a:t>
            </a:r>
            <a:r>
              <a:rPr dirty="0"/>
              <a:t>.</a:t>
            </a: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Step-8</a:t>
            </a:r>
            <a:r>
              <a:rPr spc="-20" dirty="0"/>
              <a:t>.</a:t>
            </a:r>
            <a:r>
              <a:rPr dirty="0"/>
              <a:t> </a:t>
            </a:r>
            <a:r>
              <a:rPr spc="-50" dirty="0"/>
              <a:t>At</a:t>
            </a:r>
            <a:r>
              <a:rPr spc="-55" dirty="0"/>
              <a:t> </a:t>
            </a:r>
            <a:r>
              <a:rPr spc="-15" dirty="0"/>
              <a:t>that</a:t>
            </a:r>
            <a:r>
              <a:rPr spc="-55" dirty="0"/>
              <a:t> </a:t>
            </a:r>
            <a:r>
              <a:rPr spc="-20" dirty="0"/>
              <a:t>point</a:t>
            </a:r>
            <a:r>
              <a:rPr spc="-5" dirty="0"/>
              <a:t> the</a:t>
            </a:r>
            <a:r>
              <a:rPr spc="-10" dirty="0"/>
              <a:t> </a:t>
            </a:r>
            <a:r>
              <a:rPr spc="-45" dirty="0"/>
              <a:t>system</a:t>
            </a:r>
            <a:r>
              <a:rPr spc="-60" dirty="0"/>
              <a:t> </a:t>
            </a:r>
            <a:r>
              <a:rPr spc="-5" dirty="0"/>
              <a:t>call</a:t>
            </a:r>
            <a:r>
              <a:rPr spc="-65" dirty="0"/>
              <a:t> </a:t>
            </a:r>
            <a:r>
              <a:rPr dirty="0"/>
              <a:t>handler</a:t>
            </a:r>
            <a:r>
              <a:rPr spc="-60" dirty="0"/>
              <a:t> </a:t>
            </a:r>
            <a:r>
              <a:rPr spc="-5" dirty="0"/>
              <a:t>runs.</a:t>
            </a:r>
          </a:p>
          <a:p>
            <a:pPr marL="354965" marR="5080" indent="-342900">
              <a:lnSpc>
                <a:spcPct val="103800"/>
              </a:lnSpc>
              <a:spcBef>
                <a:spcPts val="490"/>
              </a:spcBef>
              <a:buFont typeface="Wingdings"/>
              <a:buChar char=""/>
              <a:tabLst>
                <a:tab pos="354965" algn="l"/>
                <a:tab pos="355600" algn="l"/>
                <a:tab pos="1394460" algn="l"/>
                <a:tab pos="2186940" algn="l"/>
                <a:tab pos="2750820" algn="l"/>
                <a:tab pos="3756660" algn="l"/>
                <a:tab pos="4314825" algn="l"/>
                <a:tab pos="5417820" algn="l"/>
                <a:tab pos="5991225" algn="l"/>
                <a:tab pos="7459980" algn="l"/>
                <a:tab pos="7896225" algn="l"/>
              </a:tabLst>
            </a:pPr>
            <a:r>
              <a:rPr b="1" spc="15" dirty="0">
                <a:solidFill>
                  <a:srgbClr val="006EBF"/>
                </a:solidFill>
                <a:latin typeface="Calibri"/>
                <a:cs typeface="Calibri"/>
              </a:rPr>
              <a:t>S</a:t>
            </a:r>
            <a:r>
              <a:rPr b="1" spc="-65" dirty="0">
                <a:solidFill>
                  <a:srgbClr val="006EBF"/>
                </a:solidFill>
                <a:latin typeface="Calibri"/>
                <a:cs typeface="Calibri"/>
              </a:rPr>
              <a:t>t</a:t>
            </a:r>
            <a:r>
              <a:rPr b="1" spc="15" dirty="0">
                <a:solidFill>
                  <a:srgbClr val="006EBF"/>
                </a:solidFill>
                <a:latin typeface="Calibri"/>
                <a:cs typeface="Calibri"/>
              </a:rPr>
              <a:t>e</a:t>
            </a: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p</a:t>
            </a:r>
            <a:r>
              <a:rPr b="1" spc="5" dirty="0">
                <a:solidFill>
                  <a:srgbClr val="006EBF"/>
                </a:solidFill>
                <a:latin typeface="Calibri"/>
                <a:cs typeface="Calibri"/>
              </a:rPr>
              <a:t>-</a:t>
            </a: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9</a:t>
            </a:r>
            <a:r>
              <a:rPr b="1" dirty="0">
                <a:solidFill>
                  <a:srgbClr val="006EBF"/>
                </a:solidFill>
                <a:latin typeface="Calibri"/>
                <a:cs typeface="Calibri"/>
              </a:rPr>
              <a:t>.	</a:t>
            </a:r>
            <a:r>
              <a:rPr spc="-10" dirty="0"/>
              <a:t>O</a:t>
            </a:r>
            <a:r>
              <a:rPr spc="10" dirty="0"/>
              <a:t>n</a:t>
            </a:r>
            <a:r>
              <a:rPr spc="-10" dirty="0"/>
              <a:t>c</a:t>
            </a:r>
            <a:r>
              <a:rPr dirty="0"/>
              <a:t>e	</a:t>
            </a:r>
            <a:r>
              <a:rPr spc="10" dirty="0"/>
              <a:t>t</a:t>
            </a:r>
            <a:r>
              <a:rPr spc="-15" dirty="0"/>
              <a:t>h</a:t>
            </a:r>
            <a:r>
              <a:rPr dirty="0"/>
              <a:t>e	</a:t>
            </a:r>
            <a:r>
              <a:rPr spc="-125" dirty="0"/>
              <a:t>s</a:t>
            </a:r>
            <a:r>
              <a:rPr spc="-35" dirty="0"/>
              <a:t>y</a:t>
            </a:r>
            <a:r>
              <a:rPr spc="-55" dirty="0"/>
              <a:t>s</a:t>
            </a:r>
            <a:r>
              <a:rPr spc="-60" dirty="0"/>
              <a:t>t</a:t>
            </a:r>
            <a:r>
              <a:rPr spc="5" dirty="0"/>
              <a:t>e</a:t>
            </a:r>
            <a:r>
              <a:rPr dirty="0"/>
              <a:t>m	</a:t>
            </a:r>
            <a:r>
              <a:rPr spc="-35" dirty="0"/>
              <a:t>c</a:t>
            </a:r>
            <a:r>
              <a:rPr spc="-25" dirty="0"/>
              <a:t>a</a:t>
            </a:r>
            <a:r>
              <a:rPr dirty="0"/>
              <a:t>ll	</a:t>
            </a:r>
            <a:r>
              <a:rPr spc="10" dirty="0"/>
              <a:t>h</a:t>
            </a:r>
            <a:r>
              <a:rPr dirty="0"/>
              <a:t>a</a:t>
            </a:r>
            <a:r>
              <a:rPr spc="-15" dirty="0"/>
              <a:t>n</a:t>
            </a:r>
            <a:r>
              <a:rPr spc="10" dirty="0"/>
              <a:t>d</a:t>
            </a:r>
            <a:r>
              <a:rPr dirty="0"/>
              <a:t>l</a:t>
            </a:r>
            <a:r>
              <a:rPr spc="5" dirty="0"/>
              <a:t>e</a:t>
            </a:r>
            <a:r>
              <a:rPr dirty="0"/>
              <a:t>r	</a:t>
            </a:r>
            <a:r>
              <a:rPr spc="10" dirty="0"/>
              <a:t>h</a:t>
            </a:r>
            <a:r>
              <a:rPr dirty="0"/>
              <a:t>as	</a:t>
            </a:r>
            <a:r>
              <a:rPr spc="-55" dirty="0"/>
              <a:t>c</a:t>
            </a:r>
            <a:r>
              <a:rPr spc="-20" dirty="0"/>
              <a:t>o</a:t>
            </a:r>
            <a:r>
              <a:rPr dirty="0"/>
              <a:t>m</a:t>
            </a:r>
            <a:r>
              <a:rPr spc="10" dirty="0"/>
              <a:t>p</a:t>
            </a:r>
            <a:r>
              <a:rPr dirty="0"/>
              <a:t>l</a:t>
            </a:r>
            <a:r>
              <a:rPr spc="-20" dirty="0"/>
              <a:t>e</a:t>
            </a:r>
            <a:r>
              <a:rPr spc="-60" dirty="0"/>
              <a:t>t</a:t>
            </a:r>
            <a:r>
              <a:rPr spc="5" dirty="0"/>
              <a:t>e</a:t>
            </a:r>
            <a:r>
              <a:rPr dirty="0"/>
              <a:t>d	i</a:t>
            </a:r>
            <a:r>
              <a:rPr spc="-15" dirty="0"/>
              <a:t>t</a:t>
            </a:r>
            <a:r>
              <a:rPr dirty="0"/>
              <a:t>s	</a:t>
            </a:r>
            <a:r>
              <a:rPr spc="-60" dirty="0"/>
              <a:t>w</a:t>
            </a:r>
            <a:r>
              <a:rPr spc="5" dirty="0"/>
              <a:t>o</a:t>
            </a:r>
            <a:r>
              <a:rPr dirty="0"/>
              <a:t>r</a:t>
            </a:r>
            <a:r>
              <a:rPr spc="-15" dirty="0"/>
              <a:t>k</a:t>
            </a:r>
            <a:r>
              <a:rPr dirty="0"/>
              <a:t>,  </a:t>
            </a:r>
            <a:r>
              <a:rPr spc="-25" dirty="0"/>
              <a:t>control</a:t>
            </a:r>
            <a:r>
              <a:rPr spc="-65" dirty="0"/>
              <a:t> </a:t>
            </a:r>
            <a:r>
              <a:rPr spc="-25" dirty="0"/>
              <a:t>may</a:t>
            </a:r>
            <a:r>
              <a:rPr spc="-45" dirty="0"/>
              <a:t> </a:t>
            </a:r>
            <a:r>
              <a:rPr spc="5" dirty="0"/>
              <a:t>be</a:t>
            </a:r>
            <a:r>
              <a:rPr spc="-10" dirty="0"/>
              <a:t> returned</a:t>
            </a:r>
            <a:r>
              <a:rPr spc="-55" dirty="0"/>
              <a:t> </a:t>
            </a:r>
            <a:r>
              <a:rPr spc="-20" dirty="0"/>
              <a:t>to</a:t>
            </a:r>
            <a:r>
              <a:rPr spc="-3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user-space</a:t>
            </a:r>
            <a:r>
              <a:rPr spc="-30" dirty="0"/>
              <a:t> </a:t>
            </a:r>
            <a:r>
              <a:rPr spc="-5" dirty="0"/>
              <a:t>library</a:t>
            </a:r>
            <a:r>
              <a:rPr spc="-70" dirty="0"/>
              <a:t> </a:t>
            </a:r>
            <a:r>
              <a:rPr spc="-25" dirty="0"/>
              <a:t>procedure</a:t>
            </a:r>
            <a:r>
              <a:rPr spc="-35" dirty="0"/>
              <a:t> </a:t>
            </a:r>
            <a:r>
              <a:rPr dirty="0"/>
              <a:t>.</a:t>
            </a:r>
          </a:p>
          <a:p>
            <a:pPr marL="354965" marR="64769" indent="-342900">
              <a:lnSpc>
                <a:spcPct val="113799"/>
              </a:lnSpc>
              <a:spcBef>
                <a:spcPts val="4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Step-10.</a:t>
            </a:r>
            <a:r>
              <a:rPr b="1" spc="265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spc="-5" dirty="0"/>
              <a:t>This</a:t>
            </a:r>
            <a:r>
              <a:rPr spc="250" dirty="0"/>
              <a:t> </a:t>
            </a:r>
            <a:r>
              <a:rPr spc="-20" dirty="0"/>
              <a:t>procedure</a:t>
            </a:r>
            <a:r>
              <a:rPr spc="235" dirty="0"/>
              <a:t> </a:t>
            </a:r>
            <a:r>
              <a:rPr dirty="0"/>
              <a:t>then</a:t>
            </a:r>
            <a:r>
              <a:rPr spc="290" dirty="0"/>
              <a:t> </a:t>
            </a:r>
            <a:r>
              <a:rPr spc="-20" dirty="0"/>
              <a:t>returns</a:t>
            </a:r>
            <a:r>
              <a:rPr spc="245" dirty="0"/>
              <a:t> </a:t>
            </a:r>
            <a:r>
              <a:rPr spc="-20" dirty="0"/>
              <a:t>to</a:t>
            </a:r>
            <a:r>
              <a:rPr spc="235" dirty="0"/>
              <a:t> </a:t>
            </a:r>
            <a:r>
              <a:rPr spc="-5" dirty="0"/>
              <a:t>the</a:t>
            </a:r>
            <a:r>
              <a:rPr spc="260" dirty="0"/>
              <a:t> </a:t>
            </a:r>
            <a:r>
              <a:rPr dirty="0"/>
              <a:t>user</a:t>
            </a:r>
            <a:r>
              <a:rPr spc="280" dirty="0"/>
              <a:t> </a:t>
            </a:r>
            <a:r>
              <a:rPr spc="-40" dirty="0"/>
              <a:t>program</a:t>
            </a:r>
            <a:r>
              <a:rPr spc="250" dirty="0"/>
              <a:t> </a:t>
            </a:r>
            <a:r>
              <a:rPr spc="-15" dirty="0"/>
              <a:t>in</a:t>
            </a:r>
            <a:r>
              <a:rPr spc="290" dirty="0"/>
              <a:t> </a:t>
            </a:r>
            <a:r>
              <a:rPr spc="-5" dirty="0"/>
              <a:t>the </a:t>
            </a:r>
            <a:r>
              <a:rPr spc="-530" dirty="0"/>
              <a:t> </a:t>
            </a:r>
            <a:r>
              <a:rPr spc="-5" dirty="0"/>
              <a:t>usual</a:t>
            </a:r>
            <a:r>
              <a:rPr spc="-45" dirty="0"/>
              <a:t> </a:t>
            </a:r>
            <a:r>
              <a:rPr spc="-40" dirty="0"/>
              <a:t>way</a:t>
            </a:r>
            <a:r>
              <a:rPr spc="-45" dirty="0"/>
              <a:t> </a:t>
            </a:r>
            <a:r>
              <a:rPr spc="-25" dirty="0"/>
              <a:t>procedure</a:t>
            </a:r>
            <a:r>
              <a:rPr spc="-10" dirty="0"/>
              <a:t> calls</a:t>
            </a:r>
            <a:r>
              <a:rPr spc="-45" dirty="0"/>
              <a:t> </a:t>
            </a:r>
            <a:r>
              <a:rPr spc="-20" dirty="0"/>
              <a:t>return.</a:t>
            </a:r>
          </a:p>
          <a:p>
            <a:pPr marL="354965" marR="75565" indent="-342900">
              <a:lnSpc>
                <a:spcPct val="113799"/>
              </a:lnSpc>
              <a:spcBef>
                <a:spcPts val="6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b="1" spc="-20" dirty="0">
                <a:solidFill>
                  <a:srgbClr val="006EBF"/>
                </a:solidFill>
                <a:latin typeface="Calibri"/>
                <a:cs typeface="Calibri"/>
              </a:rPr>
              <a:t>Step-11</a:t>
            </a:r>
            <a:r>
              <a:rPr spc="-20" dirty="0"/>
              <a:t>.</a:t>
            </a:r>
            <a:r>
              <a:rPr spc="290" dirty="0"/>
              <a:t> </a:t>
            </a:r>
            <a:r>
              <a:rPr spc="-165" dirty="0"/>
              <a:t>To</a:t>
            </a:r>
            <a:r>
              <a:rPr spc="180" dirty="0"/>
              <a:t> </a:t>
            </a:r>
            <a:r>
              <a:rPr spc="-5" dirty="0"/>
              <a:t>finish</a:t>
            </a:r>
            <a:r>
              <a:rPr spc="265" dirty="0"/>
              <a:t> </a:t>
            </a:r>
            <a:r>
              <a:rPr spc="5" dirty="0"/>
              <a:t>the</a:t>
            </a:r>
            <a:r>
              <a:rPr spc="280" dirty="0"/>
              <a:t> </a:t>
            </a:r>
            <a:r>
              <a:rPr spc="-5" dirty="0"/>
              <a:t>job,</a:t>
            </a:r>
            <a:r>
              <a:rPr spc="280" dirty="0"/>
              <a:t> </a:t>
            </a:r>
            <a:r>
              <a:rPr spc="-5" dirty="0"/>
              <a:t>the</a:t>
            </a:r>
            <a:r>
              <a:rPr spc="305" dirty="0"/>
              <a:t> </a:t>
            </a:r>
            <a:r>
              <a:rPr spc="-5" dirty="0"/>
              <a:t>user</a:t>
            </a:r>
            <a:r>
              <a:rPr spc="275" dirty="0"/>
              <a:t> </a:t>
            </a:r>
            <a:r>
              <a:rPr spc="-30" dirty="0"/>
              <a:t>program</a:t>
            </a:r>
            <a:r>
              <a:rPr spc="229" dirty="0"/>
              <a:t> </a:t>
            </a:r>
            <a:r>
              <a:rPr dirty="0"/>
              <a:t>has</a:t>
            </a:r>
            <a:r>
              <a:rPr spc="275" dirty="0"/>
              <a:t> </a:t>
            </a:r>
            <a:r>
              <a:rPr spc="-20" dirty="0"/>
              <a:t>to</a:t>
            </a:r>
            <a:r>
              <a:rPr spc="229" dirty="0"/>
              <a:t> </a:t>
            </a:r>
            <a:r>
              <a:rPr dirty="0"/>
              <a:t>clean</a:t>
            </a:r>
            <a:r>
              <a:rPr spc="290" dirty="0"/>
              <a:t> </a:t>
            </a:r>
            <a:r>
              <a:rPr spc="-10" dirty="0"/>
              <a:t>up</a:t>
            </a:r>
            <a:r>
              <a:rPr spc="285" dirty="0"/>
              <a:t> </a:t>
            </a:r>
            <a:r>
              <a:rPr spc="5" dirty="0"/>
              <a:t>the </a:t>
            </a:r>
            <a:r>
              <a:rPr spc="-530" dirty="0"/>
              <a:t> </a:t>
            </a:r>
            <a:r>
              <a:rPr spc="-20" dirty="0"/>
              <a:t>stack,</a:t>
            </a:r>
            <a:r>
              <a:rPr spc="-45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it</a:t>
            </a:r>
            <a:r>
              <a:rPr spc="-5" dirty="0"/>
              <a:t> does</a:t>
            </a:r>
            <a:r>
              <a:rPr spc="-45" dirty="0"/>
              <a:t> </a:t>
            </a:r>
            <a:r>
              <a:rPr spc="-20" dirty="0"/>
              <a:t>after</a:t>
            </a:r>
            <a:r>
              <a:rPr spc="-15" dirty="0"/>
              <a:t> </a:t>
            </a:r>
            <a:r>
              <a:rPr spc="-30" dirty="0"/>
              <a:t>any</a:t>
            </a:r>
            <a:r>
              <a:rPr spc="-25" dirty="0"/>
              <a:t> procedure</a:t>
            </a:r>
            <a:r>
              <a:rPr spc="-10" dirty="0"/>
              <a:t> call.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1143000"/>
            <a:ext cx="8077200" cy="55626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58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System</a:t>
            </a:r>
            <a:r>
              <a:rPr spc="-215" dirty="0"/>
              <a:t> </a:t>
            </a:r>
            <a:r>
              <a:rPr spc="5" dirty="0"/>
              <a:t>Call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533143" y="2615183"/>
            <a:ext cx="6864350" cy="1750060"/>
            <a:chOff x="1533143" y="2615183"/>
            <a:chExt cx="6864350" cy="1750060"/>
          </a:xfrm>
        </p:grpSpPr>
        <p:sp>
          <p:nvSpPr>
            <p:cNvPr id="14" name="object 14"/>
            <p:cNvSpPr/>
            <p:nvPr/>
          </p:nvSpPr>
          <p:spPr>
            <a:xfrm>
              <a:off x="1533131" y="3822191"/>
              <a:ext cx="6864350" cy="542925"/>
            </a:xfrm>
            <a:custGeom>
              <a:avLst/>
              <a:gdLst/>
              <a:ahLst/>
              <a:cxnLst/>
              <a:rect l="l" t="t" r="r" b="b"/>
              <a:pathLst>
                <a:path w="6864350" h="542925">
                  <a:moveTo>
                    <a:pt x="6864109" y="362724"/>
                  </a:moveTo>
                  <a:lnTo>
                    <a:pt x="6858013" y="356616"/>
                  </a:lnTo>
                  <a:lnTo>
                    <a:pt x="4578108" y="356616"/>
                  </a:lnTo>
                  <a:lnTo>
                    <a:pt x="3445764" y="356616"/>
                  </a:lnTo>
                  <a:lnTo>
                    <a:pt x="3445764" y="0"/>
                  </a:lnTo>
                  <a:lnTo>
                    <a:pt x="3444240" y="0"/>
                  </a:lnTo>
                  <a:lnTo>
                    <a:pt x="3419856" y="0"/>
                  </a:lnTo>
                  <a:lnTo>
                    <a:pt x="3418332" y="0"/>
                  </a:lnTo>
                  <a:lnTo>
                    <a:pt x="3418332" y="356616"/>
                  </a:lnTo>
                  <a:lnTo>
                    <a:pt x="2284476" y="356616"/>
                  </a:lnTo>
                  <a:lnTo>
                    <a:pt x="6096" y="356616"/>
                  </a:lnTo>
                  <a:lnTo>
                    <a:pt x="0" y="362724"/>
                  </a:lnTo>
                  <a:lnTo>
                    <a:pt x="0" y="542544"/>
                  </a:lnTo>
                  <a:lnTo>
                    <a:pt x="25908" y="542544"/>
                  </a:lnTo>
                  <a:lnTo>
                    <a:pt x="25908" y="382536"/>
                  </a:lnTo>
                  <a:lnTo>
                    <a:pt x="2278380" y="382536"/>
                  </a:lnTo>
                  <a:lnTo>
                    <a:pt x="2278380" y="542544"/>
                  </a:lnTo>
                  <a:lnTo>
                    <a:pt x="2304288" y="542544"/>
                  </a:lnTo>
                  <a:lnTo>
                    <a:pt x="2304288" y="382536"/>
                  </a:lnTo>
                  <a:lnTo>
                    <a:pt x="3424428" y="382536"/>
                  </a:lnTo>
                  <a:lnTo>
                    <a:pt x="3438144" y="382536"/>
                  </a:lnTo>
                  <a:lnTo>
                    <a:pt x="3439668" y="382536"/>
                  </a:lnTo>
                  <a:lnTo>
                    <a:pt x="4558296" y="382536"/>
                  </a:lnTo>
                  <a:lnTo>
                    <a:pt x="4558296" y="542544"/>
                  </a:lnTo>
                  <a:lnTo>
                    <a:pt x="4584204" y="542544"/>
                  </a:lnTo>
                  <a:lnTo>
                    <a:pt x="4584204" y="382536"/>
                  </a:lnTo>
                  <a:lnTo>
                    <a:pt x="6838201" y="382536"/>
                  </a:lnTo>
                  <a:lnTo>
                    <a:pt x="6838201" y="542544"/>
                  </a:lnTo>
                  <a:lnTo>
                    <a:pt x="6864109" y="542544"/>
                  </a:lnTo>
                  <a:lnTo>
                    <a:pt x="6864109" y="382536"/>
                  </a:lnTo>
                  <a:lnTo>
                    <a:pt x="6864109" y="362724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6784" y="2615183"/>
              <a:ext cx="1956816" cy="1275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7096" y="2816351"/>
              <a:ext cx="1956816" cy="1280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8536" y="3154680"/>
              <a:ext cx="1764791" cy="6492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38243" y="2834640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8028" y="1184148"/>
                  </a:moveTo>
                  <a:lnTo>
                    <a:pt x="118872" y="1184148"/>
                  </a:lnTo>
                  <a:lnTo>
                    <a:pt x="73152" y="1175004"/>
                  </a:lnTo>
                  <a:lnTo>
                    <a:pt x="35052" y="1150620"/>
                  </a:lnTo>
                  <a:lnTo>
                    <a:pt x="10668" y="1112520"/>
                  </a:lnTo>
                  <a:lnTo>
                    <a:pt x="0" y="1066800"/>
                  </a:lnTo>
                  <a:lnTo>
                    <a:pt x="0" y="118872"/>
                  </a:lnTo>
                  <a:lnTo>
                    <a:pt x="10668" y="73152"/>
                  </a:lnTo>
                  <a:lnTo>
                    <a:pt x="35052" y="35052"/>
                  </a:lnTo>
                  <a:lnTo>
                    <a:pt x="73152" y="10668"/>
                  </a:lnTo>
                  <a:lnTo>
                    <a:pt x="118872" y="0"/>
                  </a:lnTo>
                  <a:lnTo>
                    <a:pt x="1748028" y="0"/>
                  </a:lnTo>
                  <a:lnTo>
                    <a:pt x="1793748" y="10668"/>
                  </a:lnTo>
                  <a:lnTo>
                    <a:pt x="1831848" y="35052"/>
                  </a:lnTo>
                  <a:lnTo>
                    <a:pt x="1856232" y="73152"/>
                  </a:lnTo>
                  <a:lnTo>
                    <a:pt x="1865376" y="118872"/>
                  </a:lnTo>
                  <a:lnTo>
                    <a:pt x="1865376" y="1066800"/>
                  </a:lnTo>
                  <a:lnTo>
                    <a:pt x="1856232" y="1112520"/>
                  </a:lnTo>
                  <a:lnTo>
                    <a:pt x="1831848" y="1150620"/>
                  </a:lnTo>
                  <a:lnTo>
                    <a:pt x="1793748" y="1175004"/>
                  </a:lnTo>
                  <a:lnTo>
                    <a:pt x="1748028" y="1184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33672" y="2830067"/>
              <a:ext cx="1874520" cy="1193800"/>
            </a:xfrm>
            <a:custGeom>
              <a:avLst/>
              <a:gdLst/>
              <a:ahLst/>
              <a:cxnLst/>
              <a:rect l="l" t="t" r="r" b="b"/>
              <a:pathLst>
                <a:path w="1874520" h="1193800">
                  <a:moveTo>
                    <a:pt x="9144" y="124968"/>
                  </a:moveTo>
                  <a:lnTo>
                    <a:pt x="9144" y="123444"/>
                  </a:lnTo>
                  <a:lnTo>
                    <a:pt x="1524" y="123444"/>
                  </a:lnTo>
                  <a:lnTo>
                    <a:pt x="10668" y="76200"/>
                  </a:lnTo>
                  <a:lnTo>
                    <a:pt x="10668" y="74676"/>
                  </a:lnTo>
                  <a:lnTo>
                    <a:pt x="36576" y="38100"/>
                  </a:lnTo>
                  <a:lnTo>
                    <a:pt x="36576" y="36576"/>
                  </a:lnTo>
                  <a:lnTo>
                    <a:pt x="38100" y="36576"/>
                  </a:lnTo>
                  <a:lnTo>
                    <a:pt x="74676" y="10668"/>
                  </a:lnTo>
                  <a:lnTo>
                    <a:pt x="76200" y="10668"/>
                  </a:lnTo>
                  <a:lnTo>
                    <a:pt x="123444" y="1524"/>
                  </a:lnTo>
                  <a:lnTo>
                    <a:pt x="123444" y="0"/>
                  </a:lnTo>
                  <a:lnTo>
                    <a:pt x="1752600" y="0"/>
                  </a:lnTo>
                  <a:lnTo>
                    <a:pt x="1752600" y="1524"/>
                  </a:lnTo>
                  <a:lnTo>
                    <a:pt x="1791970" y="9144"/>
                  </a:lnTo>
                  <a:lnTo>
                    <a:pt x="124968" y="9144"/>
                  </a:lnTo>
                  <a:lnTo>
                    <a:pt x="84473" y="18288"/>
                  </a:lnTo>
                  <a:lnTo>
                    <a:pt x="80772" y="18288"/>
                  </a:lnTo>
                  <a:lnTo>
                    <a:pt x="77724" y="19812"/>
                  </a:lnTo>
                  <a:lnTo>
                    <a:pt x="78530" y="19812"/>
                  </a:lnTo>
                  <a:lnTo>
                    <a:pt x="44913" y="42672"/>
                  </a:lnTo>
                  <a:lnTo>
                    <a:pt x="44196" y="42672"/>
                  </a:lnTo>
                  <a:lnTo>
                    <a:pt x="42672" y="44196"/>
                  </a:lnTo>
                  <a:lnTo>
                    <a:pt x="43159" y="44196"/>
                  </a:lnTo>
                  <a:lnTo>
                    <a:pt x="20360" y="77724"/>
                  </a:lnTo>
                  <a:lnTo>
                    <a:pt x="19812" y="77724"/>
                  </a:lnTo>
                  <a:lnTo>
                    <a:pt x="18288" y="80772"/>
                  </a:lnTo>
                  <a:lnTo>
                    <a:pt x="19123" y="80772"/>
                  </a:lnTo>
                  <a:lnTo>
                    <a:pt x="9144" y="124968"/>
                  </a:lnTo>
                  <a:close/>
                </a:path>
                <a:path w="1874520" h="1193800">
                  <a:moveTo>
                    <a:pt x="1796796" y="19812"/>
                  </a:moveTo>
                  <a:lnTo>
                    <a:pt x="1751076" y="9144"/>
                  </a:lnTo>
                  <a:lnTo>
                    <a:pt x="1791970" y="9144"/>
                  </a:lnTo>
                  <a:lnTo>
                    <a:pt x="1799844" y="10668"/>
                  </a:lnTo>
                  <a:lnTo>
                    <a:pt x="1801368" y="10668"/>
                  </a:lnTo>
                  <a:lnTo>
                    <a:pt x="1812125" y="18288"/>
                  </a:lnTo>
                  <a:lnTo>
                    <a:pt x="1795272" y="18288"/>
                  </a:lnTo>
                  <a:lnTo>
                    <a:pt x="1796796" y="19812"/>
                  </a:lnTo>
                  <a:close/>
                </a:path>
                <a:path w="1874520" h="1193800">
                  <a:moveTo>
                    <a:pt x="77724" y="19812"/>
                  </a:moveTo>
                  <a:lnTo>
                    <a:pt x="80772" y="18288"/>
                  </a:lnTo>
                  <a:lnTo>
                    <a:pt x="78931" y="19539"/>
                  </a:lnTo>
                  <a:lnTo>
                    <a:pt x="77724" y="19812"/>
                  </a:lnTo>
                  <a:close/>
                </a:path>
                <a:path w="1874520" h="1193800">
                  <a:moveTo>
                    <a:pt x="78931" y="19539"/>
                  </a:moveTo>
                  <a:lnTo>
                    <a:pt x="80772" y="18288"/>
                  </a:lnTo>
                  <a:lnTo>
                    <a:pt x="84473" y="18288"/>
                  </a:lnTo>
                  <a:lnTo>
                    <a:pt x="78931" y="19539"/>
                  </a:lnTo>
                  <a:close/>
                </a:path>
                <a:path w="1874520" h="1193800">
                  <a:moveTo>
                    <a:pt x="1832465" y="43579"/>
                  </a:moveTo>
                  <a:lnTo>
                    <a:pt x="1795272" y="18288"/>
                  </a:lnTo>
                  <a:lnTo>
                    <a:pt x="1812125" y="18288"/>
                  </a:lnTo>
                  <a:lnTo>
                    <a:pt x="1837944" y="36576"/>
                  </a:lnTo>
                  <a:lnTo>
                    <a:pt x="1839468" y="36576"/>
                  </a:lnTo>
                  <a:lnTo>
                    <a:pt x="1839468" y="38100"/>
                  </a:lnTo>
                  <a:lnTo>
                    <a:pt x="1842706" y="42672"/>
                  </a:lnTo>
                  <a:lnTo>
                    <a:pt x="1831848" y="42672"/>
                  </a:lnTo>
                  <a:lnTo>
                    <a:pt x="1832465" y="43579"/>
                  </a:lnTo>
                  <a:close/>
                </a:path>
                <a:path w="1874520" h="1193800">
                  <a:moveTo>
                    <a:pt x="78530" y="19812"/>
                  </a:moveTo>
                  <a:lnTo>
                    <a:pt x="77724" y="19812"/>
                  </a:lnTo>
                  <a:lnTo>
                    <a:pt x="78931" y="19539"/>
                  </a:lnTo>
                  <a:lnTo>
                    <a:pt x="78530" y="19812"/>
                  </a:lnTo>
                  <a:close/>
                </a:path>
                <a:path w="1874520" h="1193800">
                  <a:moveTo>
                    <a:pt x="42672" y="44196"/>
                  </a:moveTo>
                  <a:lnTo>
                    <a:pt x="44196" y="42672"/>
                  </a:lnTo>
                  <a:lnTo>
                    <a:pt x="43578" y="43579"/>
                  </a:lnTo>
                  <a:lnTo>
                    <a:pt x="42672" y="44196"/>
                  </a:lnTo>
                  <a:close/>
                </a:path>
                <a:path w="1874520" h="1193800">
                  <a:moveTo>
                    <a:pt x="43579" y="43579"/>
                  </a:moveTo>
                  <a:lnTo>
                    <a:pt x="44196" y="42672"/>
                  </a:lnTo>
                  <a:lnTo>
                    <a:pt x="44913" y="42672"/>
                  </a:lnTo>
                  <a:lnTo>
                    <a:pt x="43579" y="43579"/>
                  </a:lnTo>
                  <a:close/>
                </a:path>
                <a:path w="1874520" h="1193800">
                  <a:moveTo>
                    <a:pt x="1833372" y="44196"/>
                  </a:moveTo>
                  <a:lnTo>
                    <a:pt x="1832464" y="43579"/>
                  </a:lnTo>
                  <a:lnTo>
                    <a:pt x="1831848" y="42672"/>
                  </a:lnTo>
                  <a:lnTo>
                    <a:pt x="1833372" y="44196"/>
                  </a:lnTo>
                  <a:close/>
                </a:path>
                <a:path w="1874520" h="1193800">
                  <a:moveTo>
                    <a:pt x="1843786" y="44196"/>
                  </a:moveTo>
                  <a:lnTo>
                    <a:pt x="1833372" y="44196"/>
                  </a:lnTo>
                  <a:lnTo>
                    <a:pt x="1831848" y="42672"/>
                  </a:lnTo>
                  <a:lnTo>
                    <a:pt x="1842706" y="42672"/>
                  </a:lnTo>
                  <a:lnTo>
                    <a:pt x="1843786" y="44196"/>
                  </a:lnTo>
                  <a:close/>
                </a:path>
                <a:path w="1874520" h="1193800">
                  <a:moveTo>
                    <a:pt x="43159" y="44196"/>
                  </a:moveTo>
                  <a:lnTo>
                    <a:pt x="42672" y="44196"/>
                  </a:lnTo>
                  <a:lnTo>
                    <a:pt x="43579" y="43579"/>
                  </a:lnTo>
                  <a:lnTo>
                    <a:pt x="43159" y="44196"/>
                  </a:lnTo>
                  <a:close/>
                </a:path>
                <a:path w="1874520" h="1193800">
                  <a:moveTo>
                    <a:pt x="1856504" y="78932"/>
                  </a:moveTo>
                  <a:lnTo>
                    <a:pt x="1832465" y="43579"/>
                  </a:lnTo>
                  <a:lnTo>
                    <a:pt x="1833372" y="44196"/>
                  </a:lnTo>
                  <a:lnTo>
                    <a:pt x="1843786" y="44196"/>
                  </a:lnTo>
                  <a:lnTo>
                    <a:pt x="1865376" y="74676"/>
                  </a:lnTo>
                  <a:lnTo>
                    <a:pt x="1865376" y="76200"/>
                  </a:lnTo>
                  <a:lnTo>
                    <a:pt x="1865670" y="77724"/>
                  </a:lnTo>
                  <a:lnTo>
                    <a:pt x="1856232" y="77724"/>
                  </a:lnTo>
                  <a:lnTo>
                    <a:pt x="1856504" y="78932"/>
                  </a:lnTo>
                  <a:close/>
                </a:path>
                <a:path w="1874520" h="1193800">
                  <a:moveTo>
                    <a:pt x="18288" y="80772"/>
                  </a:moveTo>
                  <a:lnTo>
                    <a:pt x="19812" y="77724"/>
                  </a:lnTo>
                  <a:lnTo>
                    <a:pt x="19539" y="78932"/>
                  </a:lnTo>
                  <a:lnTo>
                    <a:pt x="18288" y="80772"/>
                  </a:lnTo>
                  <a:close/>
                </a:path>
                <a:path w="1874520" h="1193800">
                  <a:moveTo>
                    <a:pt x="19539" y="78931"/>
                  </a:moveTo>
                  <a:lnTo>
                    <a:pt x="19812" y="77724"/>
                  </a:lnTo>
                  <a:lnTo>
                    <a:pt x="20360" y="77724"/>
                  </a:lnTo>
                  <a:lnTo>
                    <a:pt x="19539" y="78931"/>
                  </a:lnTo>
                  <a:close/>
                </a:path>
                <a:path w="1874520" h="1193800">
                  <a:moveTo>
                    <a:pt x="1857755" y="80772"/>
                  </a:moveTo>
                  <a:lnTo>
                    <a:pt x="1856504" y="78931"/>
                  </a:lnTo>
                  <a:lnTo>
                    <a:pt x="1856232" y="77724"/>
                  </a:lnTo>
                  <a:lnTo>
                    <a:pt x="1857755" y="80772"/>
                  </a:lnTo>
                  <a:close/>
                </a:path>
                <a:path w="1874520" h="1193800">
                  <a:moveTo>
                    <a:pt x="1866260" y="80772"/>
                  </a:moveTo>
                  <a:lnTo>
                    <a:pt x="1857755" y="80772"/>
                  </a:lnTo>
                  <a:lnTo>
                    <a:pt x="1856232" y="77724"/>
                  </a:lnTo>
                  <a:lnTo>
                    <a:pt x="1865670" y="77724"/>
                  </a:lnTo>
                  <a:lnTo>
                    <a:pt x="1866260" y="80772"/>
                  </a:lnTo>
                  <a:close/>
                </a:path>
                <a:path w="1874520" h="1193800">
                  <a:moveTo>
                    <a:pt x="19123" y="80772"/>
                  </a:moveTo>
                  <a:lnTo>
                    <a:pt x="18288" y="80772"/>
                  </a:lnTo>
                  <a:lnTo>
                    <a:pt x="19539" y="78931"/>
                  </a:lnTo>
                  <a:lnTo>
                    <a:pt x="19123" y="80772"/>
                  </a:lnTo>
                  <a:close/>
                </a:path>
                <a:path w="1874520" h="1193800">
                  <a:moveTo>
                    <a:pt x="1874520" y="124968"/>
                  </a:moveTo>
                  <a:lnTo>
                    <a:pt x="1866900" y="124968"/>
                  </a:lnTo>
                  <a:lnTo>
                    <a:pt x="1856504" y="78932"/>
                  </a:lnTo>
                  <a:lnTo>
                    <a:pt x="1857755" y="80772"/>
                  </a:lnTo>
                  <a:lnTo>
                    <a:pt x="1866260" y="80772"/>
                  </a:lnTo>
                  <a:lnTo>
                    <a:pt x="1874520" y="123444"/>
                  </a:lnTo>
                  <a:lnTo>
                    <a:pt x="1874520" y="124968"/>
                  </a:lnTo>
                  <a:close/>
                </a:path>
                <a:path w="1874520" h="1193800">
                  <a:moveTo>
                    <a:pt x="9144" y="1071372"/>
                  </a:moveTo>
                  <a:lnTo>
                    <a:pt x="0" y="1071372"/>
                  </a:lnTo>
                  <a:lnTo>
                    <a:pt x="0" y="123444"/>
                  </a:lnTo>
                  <a:lnTo>
                    <a:pt x="9144" y="123444"/>
                  </a:lnTo>
                  <a:lnTo>
                    <a:pt x="9144" y="1071372"/>
                  </a:lnTo>
                  <a:close/>
                </a:path>
                <a:path w="1874520" h="1193800">
                  <a:moveTo>
                    <a:pt x="1865376" y="1071372"/>
                  </a:moveTo>
                  <a:lnTo>
                    <a:pt x="1865376" y="123444"/>
                  </a:lnTo>
                  <a:lnTo>
                    <a:pt x="1866900" y="124968"/>
                  </a:lnTo>
                  <a:lnTo>
                    <a:pt x="1874520" y="124968"/>
                  </a:lnTo>
                  <a:lnTo>
                    <a:pt x="1874520" y="1069848"/>
                  </a:lnTo>
                  <a:lnTo>
                    <a:pt x="1866900" y="1069848"/>
                  </a:lnTo>
                  <a:lnTo>
                    <a:pt x="1865376" y="1071372"/>
                  </a:lnTo>
                  <a:close/>
                </a:path>
                <a:path w="1874520" h="1193800">
                  <a:moveTo>
                    <a:pt x="1752600" y="1193292"/>
                  </a:moveTo>
                  <a:lnTo>
                    <a:pt x="123444" y="1193292"/>
                  </a:lnTo>
                  <a:lnTo>
                    <a:pt x="76200" y="1184148"/>
                  </a:lnTo>
                  <a:lnTo>
                    <a:pt x="74676" y="1184148"/>
                  </a:lnTo>
                  <a:lnTo>
                    <a:pt x="38100" y="1158240"/>
                  </a:lnTo>
                  <a:lnTo>
                    <a:pt x="36576" y="1158240"/>
                  </a:lnTo>
                  <a:lnTo>
                    <a:pt x="36576" y="1156716"/>
                  </a:lnTo>
                  <a:lnTo>
                    <a:pt x="10668" y="1120140"/>
                  </a:lnTo>
                  <a:lnTo>
                    <a:pt x="10668" y="1118616"/>
                  </a:lnTo>
                  <a:lnTo>
                    <a:pt x="1524" y="1071372"/>
                  </a:lnTo>
                  <a:lnTo>
                    <a:pt x="9144" y="1071372"/>
                  </a:lnTo>
                  <a:lnTo>
                    <a:pt x="9144" y="1069848"/>
                  </a:lnTo>
                  <a:lnTo>
                    <a:pt x="19456" y="1114044"/>
                  </a:lnTo>
                  <a:lnTo>
                    <a:pt x="18288" y="1114044"/>
                  </a:lnTo>
                  <a:lnTo>
                    <a:pt x="43159" y="1150619"/>
                  </a:lnTo>
                  <a:lnTo>
                    <a:pt x="42672" y="1150619"/>
                  </a:lnTo>
                  <a:lnTo>
                    <a:pt x="44196" y="1152144"/>
                  </a:lnTo>
                  <a:lnTo>
                    <a:pt x="44913" y="1152144"/>
                  </a:lnTo>
                  <a:lnTo>
                    <a:pt x="78530" y="1175004"/>
                  </a:lnTo>
                  <a:lnTo>
                    <a:pt x="77724" y="1175004"/>
                  </a:lnTo>
                  <a:lnTo>
                    <a:pt x="80772" y="1176528"/>
                  </a:lnTo>
                  <a:lnTo>
                    <a:pt x="84473" y="1176528"/>
                  </a:lnTo>
                  <a:lnTo>
                    <a:pt x="124968" y="1185672"/>
                  </a:lnTo>
                  <a:lnTo>
                    <a:pt x="1791970" y="1185672"/>
                  </a:lnTo>
                  <a:lnTo>
                    <a:pt x="1752600" y="1193292"/>
                  </a:lnTo>
                  <a:close/>
                </a:path>
                <a:path w="1874520" h="1193800">
                  <a:moveTo>
                    <a:pt x="1856232" y="1115568"/>
                  </a:moveTo>
                  <a:lnTo>
                    <a:pt x="1866900" y="1069848"/>
                  </a:lnTo>
                  <a:lnTo>
                    <a:pt x="1874520" y="1069848"/>
                  </a:lnTo>
                  <a:lnTo>
                    <a:pt x="1874520" y="1071372"/>
                  </a:lnTo>
                  <a:lnTo>
                    <a:pt x="1866260" y="1114044"/>
                  </a:lnTo>
                  <a:lnTo>
                    <a:pt x="1857755" y="1114044"/>
                  </a:lnTo>
                  <a:lnTo>
                    <a:pt x="1856232" y="1115568"/>
                  </a:lnTo>
                  <a:close/>
                </a:path>
                <a:path w="1874520" h="1193800">
                  <a:moveTo>
                    <a:pt x="19812" y="1115568"/>
                  </a:moveTo>
                  <a:lnTo>
                    <a:pt x="18288" y="1114044"/>
                  </a:lnTo>
                  <a:lnTo>
                    <a:pt x="19456" y="1114044"/>
                  </a:lnTo>
                  <a:lnTo>
                    <a:pt x="19812" y="1115568"/>
                  </a:lnTo>
                  <a:close/>
                </a:path>
                <a:path w="1874520" h="1193800">
                  <a:moveTo>
                    <a:pt x="1832465" y="1151236"/>
                  </a:moveTo>
                  <a:lnTo>
                    <a:pt x="1857755" y="1114044"/>
                  </a:lnTo>
                  <a:lnTo>
                    <a:pt x="1866260" y="1114044"/>
                  </a:lnTo>
                  <a:lnTo>
                    <a:pt x="1865376" y="1118616"/>
                  </a:lnTo>
                  <a:lnTo>
                    <a:pt x="1865376" y="1120140"/>
                  </a:lnTo>
                  <a:lnTo>
                    <a:pt x="1843786" y="1150619"/>
                  </a:lnTo>
                  <a:lnTo>
                    <a:pt x="1833372" y="1150619"/>
                  </a:lnTo>
                  <a:lnTo>
                    <a:pt x="1832465" y="1151236"/>
                  </a:lnTo>
                  <a:close/>
                </a:path>
                <a:path w="1874520" h="1193800">
                  <a:moveTo>
                    <a:pt x="44196" y="1152144"/>
                  </a:moveTo>
                  <a:lnTo>
                    <a:pt x="42672" y="1150619"/>
                  </a:lnTo>
                  <a:lnTo>
                    <a:pt x="43579" y="1151236"/>
                  </a:lnTo>
                  <a:lnTo>
                    <a:pt x="44196" y="1152144"/>
                  </a:lnTo>
                  <a:close/>
                </a:path>
                <a:path w="1874520" h="1193800">
                  <a:moveTo>
                    <a:pt x="43579" y="1151236"/>
                  </a:moveTo>
                  <a:lnTo>
                    <a:pt x="42672" y="1150619"/>
                  </a:lnTo>
                  <a:lnTo>
                    <a:pt x="43159" y="1150619"/>
                  </a:lnTo>
                  <a:lnTo>
                    <a:pt x="43579" y="1151236"/>
                  </a:lnTo>
                  <a:close/>
                </a:path>
                <a:path w="1874520" h="1193800">
                  <a:moveTo>
                    <a:pt x="1831848" y="1152144"/>
                  </a:moveTo>
                  <a:lnTo>
                    <a:pt x="1832465" y="1151236"/>
                  </a:lnTo>
                  <a:lnTo>
                    <a:pt x="1833372" y="1150619"/>
                  </a:lnTo>
                  <a:lnTo>
                    <a:pt x="1831848" y="1152144"/>
                  </a:lnTo>
                  <a:close/>
                </a:path>
                <a:path w="1874520" h="1193800">
                  <a:moveTo>
                    <a:pt x="1842706" y="1152144"/>
                  </a:moveTo>
                  <a:lnTo>
                    <a:pt x="1831848" y="1152144"/>
                  </a:lnTo>
                  <a:lnTo>
                    <a:pt x="1833372" y="1150619"/>
                  </a:lnTo>
                  <a:lnTo>
                    <a:pt x="1843786" y="1150619"/>
                  </a:lnTo>
                  <a:lnTo>
                    <a:pt x="1842706" y="1152144"/>
                  </a:lnTo>
                  <a:close/>
                </a:path>
                <a:path w="1874520" h="1193800">
                  <a:moveTo>
                    <a:pt x="1812125" y="1176528"/>
                  </a:moveTo>
                  <a:lnTo>
                    <a:pt x="1795272" y="1176528"/>
                  </a:lnTo>
                  <a:lnTo>
                    <a:pt x="1832465" y="1151236"/>
                  </a:lnTo>
                  <a:lnTo>
                    <a:pt x="1831848" y="1152144"/>
                  </a:lnTo>
                  <a:lnTo>
                    <a:pt x="1842706" y="1152144"/>
                  </a:lnTo>
                  <a:lnTo>
                    <a:pt x="1839468" y="1156716"/>
                  </a:lnTo>
                  <a:lnTo>
                    <a:pt x="1839468" y="1158240"/>
                  </a:lnTo>
                  <a:lnTo>
                    <a:pt x="1837944" y="1158240"/>
                  </a:lnTo>
                  <a:lnTo>
                    <a:pt x="1812125" y="1176528"/>
                  </a:lnTo>
                  <a:close/>
                </a:path>
                <a:path w="1874520" h="1193800">
                  <a:moveTo>
                    <a:pt x="44913" y="1152144"/>
                  </a:moveTo>
                  <a:lnTo>
                    <a:pt x="44196" y="1152144"/>
                  </a:lnTo>
                  <a:lnTo>
                    <a:pt x="43579" y="1151236"/>
                  </a:lnTo>
                  <a:lnTo>
                    <a:pt x="44913" y="1152144"/>
                  </a:lnTo>
                  <a:close/>
                </a:path>
                <a:path w="1874520" h="1193800">
                  <a:moveTo>
                    <a:pt x="80772" y="1176528"/>
                  </a:moveTo>
                  <a:lnTo>
                    <a:pt x="77724" y="1175004"/>
                  </a:lnTo>
                  <a:lnTo>
                    <a:pt x="78932" y="1175276"/>
                  </a:lnTo>
                  <a:lnTo>
                    <a:pt x="80772" y="1176528"/>
                  </a:lnTo>
                  <a:close/>
                </a:path>
                <a:path w="1874520" h="1193800">
                  <a:moveTo>
                    <a:pt x="78932" y="1175276"/>
                  </a:moveTo>
                  <a:lnTo>
                    <a:pt x="77724" y="1175004"/>
                  </a:lnTo>
                  <a:lnTo>
                    <a:pt x="78530" y="1175004"/>
                  </a:lnTo>
                  <a:lnTo>
                    <a:pt x="78932" y="1175276"/>
                  </a:lnTo>
                  <a:close/>
                </a:path>
                <a:path w="1874520" h="1193800">
                  <a:moveTo>
                    <a:pt x="1791970" y="1185672"/>
                  </a:moveTo>
                  <a:lnTo>
                    <a:pt x="1751076" y="1185672"/>
                  </a:lnTo>
                  <a:lnTo>
                    <a:pt x="1796796" y="1175004"/>
                  </a:lnTo>
                  <a:lnTo>
                    <a:pt x="1795272" y="1176528"/>
                  </a:lnTo>
                  <a:lnTo>
                    <a:pt x="1812125" y="1176528"/>
                  </a:lnTo>
                  <a:lnTo>
                    <a:pt x="1801368" y="1184148"/>
                  </a:lnTo>
                  <a:lnTo>
                    <a:pt x="1799844" y="1184148"/>
                  </a:lnTo>
                  <a:lnTo>
                    <a:pt x="1791970" y="1185672"/>
                  </a:lnTo>
                  <a:close/>
                </a:path>
                <a:path w="1874520" h="1193800">
                  <a:moveTo>
                    <a:pt x="84473" y="1176528"/>
                  </a:moveTo>
                  <a:lnTo>
                    <a:pt x="80772" y="1176528"/>
                  </a:lnTo>
                  <a:lnTo>
                    <a:pt x="78932" y="1175276"/>
                  </a:lnTo>
                  <a:lnTo>
                    <a:pt x="84473" y="1176528"/>
                  </a:lnTo>
                  <a:close/>
                </a:path>
                <a:path w="1874520" h="1193800">
                  <a:moveTo>
                    <a:pt x="1751076" y="1185672"/>
                  </a:moveTo>
                  <a:lnTo>
                    <a:pt x="124968" y="1185672"/>
                  </a:lnTo>
                  <a:lnTo>
                    <a:pt x="123444" y="1184148"/>
                  </a:lnTo>
                  <a:lnTo>
                    <a:pt x="1752600" y="1184148"/>
                  </a:lnTo>
                  <a:lnTo>
                    <a:pt x="1751076" y="11856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78554" y="3208976"/>
            <a:ext cx="137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S</a:t>
            </a:r>
            <a:r>
              <a:rPr sz="2200" spc="15" dirty="0">
                <a:latin typeface="Times New Roman"/>
                <a:cs typeface="Times New Roman"/>
              </a:rPr>
              <a:t>y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t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ll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1500" y="4343400"/>
            <a:ext cx="2190115" cy="1472565"/>
            <a:chOff x="571500" y="4343400"/>
            <a:chExt cx="2190115" cy="147256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500" y="4343400"/>
              <a:ext cx="1952243" cy="12710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239" y="4544567"/>
              <a:ext cx="1956816" cy="12710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960" y="4590288"/>
              <a:ext cx="1938528" cy="12252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19912" y="4561332"/>
              <a:ext cx="1864360" cy="1184275"/>
            </a:xfrm>
            <a:custGeom>
              <a:avLst/>
              <a:gdLst/>
              <a:ahLst/>
              <a:cxnLst/>
              <a:rect l="l" t="t" r="r" b="b"/>
              <a:pathLst>
                <a:path w="1864360" h="1184275">
                  <a:moveTo>
                    <a:pt x="1746504" y="1184148"/>
                  </a:moveTo>
                  <a:lnTo>
                    <a:pt x="118871" y="1184148"/>
                  </a:lnTo>
                  <a:lnTo>
                    <a:pt x="73152" y="1175004"/>
                  </a:lnTo>
                  <a:lnTo>
                    <a:pt x="35052" y="1150620"/>
                  </a:lnTo>
                  <a:lnTo>
                    <a:pt x="10667" y="1112520"/>
                  </a:lnTo>
                  <a:lnTo>
                    <a:pt x="0" y="1066800"/>
                  </a:lnTo>
                  <a:lnTo>
                    <a:pt x="0" y="118872"/>
                  </a:lnTo>
                  <a:lnTo>
                    <a:pt x="10667" y="73152"/>
                  </a:lnTo>
                  <a:lnTo>
                    <a:pt x="35052" y="35052"/>
                  </a:lnTo>
                  <a:lnTo>
                    <a:pt x="73152" y="10668"/>
                  </a:lnTo>
                  <a:lnTo>
                    <a:pt x="118871" y="0"/>
                  </a:lnTo>
                  <a:lnTo>
                    <a:pt x="1746504" y="0"/>
                  </a:lnTo>
                  <a:lnTo>
                    <a:pt x="1792224" y="10668"/>
                  </a:lnTo>
                  <a:lnTo>
                    <a:pt x="1830324" y="35052"/>
                  </a:lnTo>
                  <a:lnTo>
                    <a:pt x="1854708" y="73152"/>
                  </a:lnTo>
                  <a:lnTo>
                    <a:pt x="1863852" y="118872"/>
                  </a:lnTo>
                  <a:lnTo>
                    <a:pt x="1863852" y="1066800"/>
                  </a:lnTo>
                  <a:lnTo>
                    <a:pt x="1854708" y="1112520"/>
                  </a:lnTo>
                  <a:lnTo>
                    <a:pt x="1830324" y="1150620"/>
                  </a:lnTo>
                  <a:lnTo>
                    <a:pt x="1792224" y="1175004"/>
                  </a:lnTo>
                  <a:lnTo>
                    <a:pt x="1746504" y="1184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5339" y="4556759"/>
              <a:ext cx="1873250" cy="1193800"/>
            </a:xfrm>
            <a:custGeom>
              <a:avLst/>
              <a:gdLst/>
              <a:ahLst/>
              <a:cxnLst/>
              <a:rect l="l" t="t" r="r" b="b"/>
              <a:pathLst>
                <a:path w="1873250" h="1193800">
                  <a:moveTo>
                    <a:pt x="9144" y="124968"/>
                  </a:moveTo>
                  <a:lnTo>
                    <a:pt x="9144" y="123444"/>
                  </a:lnTo>
                  <a:lnTo>
                    <a:pt x="1524" y="123444"/>
                  </a:lnTo>
                  <a:lnTo>
                    <a:pt x="10668" y="76200"/>
                  </a:lnTo>
                  <a:lnTo>
                    <a:pt x="10668" y="74676"/>
                  </a:lnTo>
                  <a:lnTo>
                    <a:pt x="36576" y="38100"/>
                  </a:lnTo>
                  <a:lnTo>
                    <a:pt x="36576" y="36576"/>
                  </a:lnTo>
                  <a:lnTo>
                    <a:pt x="38100" y="36576"/>
                  </a:lnTo>
                  <a:lnTo>
                    <a:pt x="74676" y="10668"/>
                  </a:lnTo>
                  <a:lnTo>
                    <a:pt x="76200" y="10668"/>
                  </a:lnTo>
                  <a:lnTo>
                    <a:pt x="123444" y="1524"/>
                  </a:lnTo>
                  <a:lnTo>
                    <a:pt x="123444" y="0"/>
                  </a:lnTo>
                  <a:lnTo>
                    <a:pt x="1751076" y="0"/>
                  </a:lnTo>
                  <a:lnTo>
                    <a:pt x="1751076" y="1524"/>
                  </a:lnTo>
                  <a:lnTo>
                    <a:pt x="1790446" y="9144"/>
                  </a:lnTo>
                  <a:lnTo>
                    <a:pt x="124968" y="9144"/>
                  </a:lnTo>
                  <a:lnTo>
                    <a:pt x="85779" y="18288"/>
                  </a:lnTo>
                  <a:lnTo>
                    <a:pt x="80772" y="18288"/>
                  </a:lnTo>
                  <a:lnTo>
                    <a:pt x="44913" y="42672"/>
                  </a:lnTo>
                  <a:lnTo>
                    <a:pt x="44196" y="42672"/>
                  </a:lnTo>
                  <a:lnTo>
                    <a:pt x="42672" y="44196"/>
                  </a:lnTo>
                  <a:lnTo>
                    <a:pt x="43159" y="44196"/>
                  </a:lnTo>
                  <a:lnTo>
                    <a:pt x="20360" y="77724"/>
                  </a:lnTo>
                  <a:lnTo>
                    <a:pt x="19812" y="77724"/>
                  </a:lnTo>
                  <a:lnTo>
                    <a:pt x="18288" y="80772"/>
                  </a:lnTo>
                  <a:lnTo>
                    <a:pt x="19123" y="80772"/>
                  </a:lnTo>
                  <a:lnTo>
                    <a:pt x="9144" y="124968"/>
                  </a:lnTo>
                  <a:close/>
                </a:path>
                <a:path w="1873250" h="1193800">
                  <a:moveTo>
                    <a:pt x="1795272" y="19812"/>
                  </a:moveTo>
                  <a:lnTo>
                    <a:pt x="1749551" y="9144"/>
                  </a:lnTo>
                  <a:lnTo>
                    <a:pt x="1790446" y="9144"/>
                  </a:lnTo>
                  <a:lnTo>
                    <a:pt x="1798320" y="10668"/>
                  </a:lnTo>
                  <a:lnTo>
                    <a:pt x="1799844" y="10668"/>
                  </a:lnTo>
                  <a:lnTo>
                    <a:pt x="1810601" y="18288"/>
                  </a:lnTo>
                  <a:lnTo>
                    <a:pt x="1793748" y="18288"/>
                  </a:lnTo>
                  <a:lnTo>
                    <a:pt x="1795272" y="19812"/>
                  </a:lnTo>
                  <a:close/>
                </a:path>
                <a:path w="1873250" h="1193800">
                  <a:moveTo>
                    <a:pt x="79248" y="19812"/>
                  </a:moveTo>
                  <a:lnTo>
                    <a:pt x="80772" y="18288"/>
                  </a:lnTo>
                  <a:lnTo>
                    <a:pt x="85779" y="18288"/>
                  </a:lnTo>
                  <a:lnTo>
                    <a:pt x="79248" y="19812"/>
                  </a:lnTo>
                  <a:close/>
                </a:path>
                <a:path w="1873250" h="1193800">
                  <a:moveTo>
                    <a:pt x="1830940" y="43579"/>
                  </a:moveTo>
                  <a:lnTo>
                    <a:pt x="1793748" y="18288"/>
                  </a:lnTo>
                  <a:lnTo>
                    <a:pt x="1810601" y="18288"/>
                  </a:lnTo>
                  <a:lnTo>
                    <a:pt x="1836420" y="36576"/>
                  </a:lnTo>
                  <a:lnTo>
                    <a:pt x="1837944" y="36576"/>
                  </a:lnTo>
                  <a:lnTo>
                    <a:pt x="1837944" y="38100"/>
                  </a:lnTo>
                  <a:lnTo>
                    <a:pt x="1841182" y="42672"/>
                  </a:lnTo>
                  <a:lnTo>
                    <a:pt x="1830324" y="42672"/>
                  </a:lnTo>
                  <a:lnTo>
                    <a:pt x="1830940" y="43579"/>
                  </a:lnTo>
                  <a:close/>
                </a:path>
                <a:path w="1873250" h="1193800">
                  <a:moveTo>
                    <a:pt x="42672" y="44196"/>
                  </a:moveTo>
                  <a:lnTo>
                    <a:pt x="44196" y="42672"/>
                  </a:lnTo>
                  <a:lnTo>
                    <a:pt x="43579" y="43579"/>
                  </a:lnTo>
                  <a:lnTo>
                    <a:pt x="42672" y="44196"/>
                  </a:lnTo>
                  <a:close/>
                </a:path>
                <a:path w="1873250" h="1193800">
                  <a:moveTo>
                    <a:pt x="43579" y="43579"/>
                  </a:moveTo>
                  <a:lnTo>
                    <a:pt x="44196" y="42672"/>
                  </a:lnTo>
                  <a:lnTo>
                    <a:pt x="44913" y="42672"/>
                  </a:lnTo>
                  <a:lnTo>
                    <a:pt x="43579" y="43579"/>
                  </a:lnTo>
                  <a:close/>
                </a:path>
                <a:path w="1873250" h="1193800">
                  <a:moveTo>
                    <a:pt x="1831848" y="44196"/>
                  </a:moveTo>
                  <a:lnTo>
                    <a:pt x="1830940" y="43579"/>
                  </a:lnTo>
                  <a:lnTo>
                    <a:pt x="1830324" y="42672"/>
                  </a:lnTo>
                  <a:lnTo>
                    <a:pt x="1831848" y="44196"/>
                  </a:lnTo>
                  <a:close/>
                </a:path>
                <a:path w="1873250" h="1193800">
                  <a:moveTo>
                    <a:pt x="1842262" y="44196"/>
                  </a:moveTo>
                  <a:lnTo>
                    <a:pt x="1831848" y="44196"/>
                  </a:lnTo>
                  <a:lnTo>
                    <a:pt x="1830324" y="42672"/>
                  </a:lnTo>
                  <a:lnTo>
                    <a:pt x="1841182" y="42672"/>
                  </a:lnTo>
                  <a:lnTo>
                    <a:pt x="1842262" y="44196"/>
                  </a:lnTo>
                  <a:close/>
                </a:path>
                <a:path w="1873250" h="1193800">
                  <a:moveTo>
                    <a:pt x="1854980" y="78931"/>
                  </a:moveTo>
                  <a:lnTo>
                    <a:pt x="1830940" y="43579"/>
                  </a:lnTo>
                  <a:lnTo>
                    <a:pt x="1831848" y="44196"/>
                  </a:lnTo>
                  <a:lnTo>
                    <a:pt x="1842262" y="44196"/>
                  </a:lnTo>
                  <a:lnTo>
                    <a:pt x="1863851" y="74676"/>
                  </a:lnTo>
                  <a:lnTo>
                    <a:pt x="1863851" y="76200"/>
                  </a:lnTo>
                  <a:lnTo>
                    <a:pt x="1864146" y="77724"/>
                  </a:lnTo>
                  <a:lnTo>
                    <a:pt x="1854708" y="77724"/>
                  </a:lnTo>
                  <a:lnTo>
                    <a:pt x="1854980" y="78931"/>
                  </a:lnTo>
                  <a:close/>
                </a:path>
                <a:path w="1873250" h="1193800">
                  <a:moveTo>
                    <a:pt x="43159" y="44196"/>
                  </a:moveTo>
                  <a:lnTo>
                    <a:pt x="42672" y="44196"/>
                  </a:lnTo>
                  <a:lnTo>
                    <a:pt x="43579" y="43579"/>
                  </a:lnTo>
                  <a:lnTo>
                    <a:pt x="43159" y="44196"/>
                  </a:lnTo>
                  <a:close/>
                </a:path>
                <a:path w="1873250" h="1193800">
                  <a:moveTo>
                    <a:pt x="18288" y="80772"/>
                  </a:moveTo>
                  <a:lnTo>
                    <a:pt x="19812" y="77724"/>
                  </a:lnTo>
                  <a:lnTo>
                    <a:pt x="19539" y="78931"/>
                  </a:lnTo>
                  <a:lnTo>
                    <a:pt x="18288" y="80772"/>
                  </a:lnTo>
                  <a:close/>
                </a:path>
                <a:path w="1873250" h="1193800">
                  <a:moveTo>
                    <a:pt x="19539" y="78931"/>
                  </a:moveTo>
                  <a:lnTo>
                    <a:pt x="19812" y="77724"/>
                  </a:lnTo>
                  <a:lnTo>
                    <a:pt x="20360" y="77724"/>
                  </a:lnTo>
                  <a:lnTo>
                    <a:pt x="19539" y="78931"/>
                  </a:lnTo>
                  <a:close/>
                </a:path>
                <a:path w="1873250" h="1193800">
                  <a:moveTo>
                    <a:pt x="1856232" y="80772"/>
                  </a:moveTo>
                  <a:lnTo>
                    <a:pt x="1854980" y="78931"/>
                  </a:lnTo>
                  <a:lnTo>
                    <a:pt x="1854708" y="77724"/>
                  </a:lnTo>
                  <a:lnTo>
                    <a:pt x="1856232" y="80772"/>
                  </a:lnTo>
                  <a:close/>
                </a:path>
                <a:path w="1873250" h="1193800">
                  <a:moveTo>
                    <a:pt x="1864736" y="80772"/>
                  </a:moveTo>
                  <a:lnTo>
                    <a:pt x="1856232" y="80772"/>
                  </a:lnTo>
                  <a:lnTo>
                    <a:pt x="1854708" y="77724"/>
                  </a:lnTo>
                  <a:lnTo>
                    <a:pt x="1864146" y="77724"/>
                  </a:lnTo>
                  <a:lnTo>
                    <a:pt x="1864736" y="80772"/>
                  </a:lnTo>
                  <a:close/>
                </a:path>
                <a:path w="1873250" h="1193800">
                  <a:moveTo>
                    <a:pt x="1872996" y="124968"/>
                  </a:moveTo>
                  <a:lnTo>
                    <a:pt x="1865376" y="124968"/>
                  </a:lnTo>
                  <a:lnTo>
                    <a:pt x="1854980" y="78931"/>
                  </a:lnTo>
                  <a:lnTo>
                    <a:pt x="1856232" y="80772"/>
                  </a:lnTo>
                  <a:lnTo>
                    <a:pt x="1864736" y="80772"/>
                  </a:lnTo>
                  <a:lnTo>
                    <a:pt x="1872996" y="123444"/>
                  </a:lnTo>
                  <a:lnTo>
                    <a:pt x="1872996" y="124968"/>
                  </a:lnTo>
                  <a:close/>
                </a:path>
                <a:path w="1873250" h="1193800">
                  <a:moveTo>
                    <a:pt x="19123" y="80772"/>
                  </a:moveTo>
                  <a:lnTo>
                    <a:pt x="18288" y="80772"/>
                  </a:lnTo>
                  <a:lnTo>
                    <a:pt x="19539" y="78931"/>
                  </a:lnTo>
                  <a:lnTo>
                    <a:pt x="19123" y="80772"/>
                  </a:lnTo>
                  <a:close/>
                </a:path>
                <a:path w="1873250" h="1193800">
                  <a:moveTo>
                    <a:pt x="9144" y="1071372"/>
                  </a:moveTo>
                  <a:lnTo>
                    <a:pt x="0" y="1071372"/>
                  </a:lnTo>
                  <a:lnTo>
                    <a:pt x="0" y="123444"/>
                  </a:lnTo>
                  <a:lnTo>
                    <a:pt x="9144" y="123444"/>
                  </a:lnTo>
                  <a:lnTo>
                    <a:pt x="9144" y="1071372"/>
                  </a:lnTo>
                  <a:close/>
                </a:path>
                <a:path w="1873250" h="1193800">
                  <a:moveTo>
                    <a:pt x="1863851" y="1071372"/>
                  </a:moveTo>
                  <a:lnTo>
                    <a:pt x="1863851" y="123444"/>
                  </a:lnTo>
                  <a:lnTo>
                    <a:pt x="1865376" y="124968"/>
                  </a:lnTo>
                  <a:lnTo>
                    <a:pt x="1872996" y="124968"/>
                  </a:lnTo>
                  <a:lnTo>
                    <a:pt x="1872996" y="1069848"/>
                  </a:lnTo>
                  <a:lnTo>
                    <a:pt x="1865376" y="1069848"/>
                  </a:lnTo>
                  <a:lnTo>
                    <a:pt x="1863851" y="1071372"/>
                  </a:lnTo>
                  <a:close/>
                </a:path>
                <a:path w="1873250" h="1193800">
                  <a:moveTo>
                    <a:pt x="1751076" y="1193292"/>
                  </a:moveTo>
                  <a:lnTo>
                    <a:pt x="123444" y="1193292"/>
                  </a:lnTo>
                  <a:lnTo>
                    <a:pt x="76200" y="1184148"/>
                  </a:lnTo>
                  <a:lnTo>
                    <a:pt x="74676" y="1184148"/>
                  </a:lnTo>
                  <a:lnTo>
                    <a:pt x="38100" y="1158240"/>
                  </a:lnTo>
                  <a:lnTo>
                    <a:pt x="36576" y="1158240"/>
                  </a:lnTo>
                  <a:lnTo>
                    <a:pt x="36576" y="1156716"/>
                  </a:lnTo>
                  <a:lnTo>
                    <a:pt x="10668" y="1120140"/>
                  </a:lnTo>
                  <a:lnTo>
                    <a:pt x="10668" y="1118616"/>
                  </a:lnTo>
                  <a:lnTo>
                    <a:pt x="1524" y="1071372"/>
                  </a:lnTo>
                  <a:lnTo>
                    <a:pt x="9144" y="1071372"/>
                  </a:lnTo>
                  <a:lnTo>
                    <a:pt x="9144" y="1069848"/>
                  </a:lnTo>
                  <a:lnTo>
                    <a:pt x="19456" y="1114044"/>
                  </a:lnTo>
                  <a:lnTo>
                    <a:pt x="18288" y="1114044"/>
                  </a:lnTo>
                  <a:lnTo>
                    <a:pt x="43159" y="1150619"/>
                  </a:lnTo>
                  <a:lnTo>
                    <a:pt x="42672" y="1150619"/>
                  </a:lnTo>
                  <a:lnTo>
                    <a:pt x="44196" y="1152144"/>
                  </a:lnTo>
                  <a:lnTo>
                    <a:pt x="44913" y="1152144"/>
                  </a:lnTo>
                  <a:lnTo>
                    <a:pt x="80772" y="1176528"/>
                  </a:lnTo>
                  <a:lnTo>
                    <a:pt x="85779" y="1176528"/>
                  </a:lnTo>
                  <a:lnTo>
                    <a:pt x="124968" y="1185672"/>
                  </a:lnTo>
                  <a:lnTo>
                    <a:pt x="1790446" y="1185672"/>
                  </a:lnTo>
                  <a:lnTo>
                    <a:pt x="1751076" y="1193292"/>
                  </a:lnTo>
                  <a:close/>
                </a:path>
                <a:path w="1873250" h="1193800">
                  <a:moveTo>
                    <a:pt x="1854708" y="1115568"/>
                  </a:moveTo>
                  <a:lnTo>
                    <a:pt x="1865376" y="1069848"/>
                  </a:lnTo>
                  <a:lnTo>
                    <a:pt x="1872996" y="1069848"/>
                  </a:lnTo>
                  <a:lnTo>
                    <a:pt x="1872996" y="1071372"/>
                  </a:lnTo>
                  <a:lnTo>
                    <a:pt x="1864736" y="1114044"/>
                  </a:lnTo>
                  <a:lnTo>
                    <a:pt x="1856232" y="1114044"/>
                  </a:lnTo>
                  <a:lnTo>
                    <a:pt x="1854708" y="1115568"/>
                  </a:lnTo>
                  <a:close/>
                </a:path>
                <a:path w="1873250" h="1193800">
                  <a:moveTo>
                    <a:pt x="19812" y="1115568"/>
                  </a:moveTo>
                  <a:lnTo>
                    <a:pt x="18288" y="1114044"/>
                  </a:lnTo>
                  <a:lnTo>
                    <a:pt x="19456" y="1114044"/>
                  </a:lnTo>
                  <a:lnTo>
                    <a:pt x="19812" y="1115568"/>
                  </a:lnTo>
                  <a:close/>
                </a:path>
                <a:path w="1873250" h="1193800">
                  <a:moveTo>
                    <a:pt x="1830940" y="1151236"/>
                  </a:moveTo>
                  <a:lnTo>
                    <a:pt x="1856232" y="1114044"/>
                  </a:lnTo>
                  <a:lnTo>
                    <a:pt x="1864736" y="1114044"/>
                  </a:lnTo>
                  <a:lnTo>
                    <a:pt x="1863851" y="1118616"/>
                  </a:lnTo>
                  <a:lnTo>
                    <a:pt x="1863851" y="1120140"/>
                  </a:lnTo>
                  <a:lnTo>
                    <a:pt x="1842262" y="1150619"/>
                  </a:lnTo>
                  <a:lnTo>
                    <a:pt x="1831848" y="1150619"/>
                  </a:lnTo>
                  <a:lnTo>
                    <a:pt x="1830940" y="1151236"/>
                  </a:lnTo>
                  <a:close/>
                </a:path>
                <a:path w="1873250" h="1193800">
                  <a:moveTo>
                    <a:pt x="44196" y="1152144"/>
                  </a:moveTo>
                  <a:lnTo>
                    <a:pt x="42672" y="1150619"/>
                  </a:lnTo>
                  <a:lnTo>
                    <a:pt x="43579" y="1151236"/>
                  </a:lnTo>
                  <a:lnTo>
                    <a:pt x="44196" y="1152144"/>
                  </a:lnTo>
                  <a:close/>
                </a:path>
                <a:path w="1873250" h="1193800">
                  <a:moveTo>
                    <a:pt x="43579" y="1151236"/>
                  </a:moveTo>
                  <a:lnTo>
                    <a:pt x="42672" y="1150619"/>
                  </a:lnTo>
                  <a:lnTo>
                    <a:pt x="43159" y="1150619"/>
                  </a:lnTo>
                  <a:lnTo>
                    <a:pt x="43579" y="1151236"/>
                  </a:lnTo>
                  <a:close/>
                </a:path>
                <a:path w="1873250" h="1193800">
                  <a:moveTo>
                    <a:pt x="1830324" y="1152144"/>
                  </a:moveTo>
                  <a:lnTo>
                    <a:pt x="1830941" y="1151236"/>
                  </a:lnTo>
                  <a:lnTo>
                    <a:pt x="1831848" y="1150619"/>
                  </a:lnTo>
                  <a:lnTo>
                    <a:pt x="1830324" y="1152144"/>
                  </a:lnTo>
                  <a:close/>
                </a:path>
                <a:path w="1873250" h="1193800">
                  <a:moveTo>
                    <a:pt x="1841182" y="1152144"/>
                  </a:moveTo>
                  <a:lnTo>
                    <a:pt x="1830324" y="1152144"/>
                  </a:lnTo>
                  <a:lnTo>
                    <a:pt x="1831848" y="1150619"/>
                  </a:lnTo>
                  <a:lnTo>
                    <a:pt x="1842262" y="1150619"/>
                  </a:lnTo>
                  <a:lnTo>
                    <a:pt x="1841182" y="1152144"/>
                  </a:lnTo>
                  <a:close/>
                </a:path>
                <a:path w="1873250" h="1193800">
                  <a:moveTo>
                    <a:pt x="44913" y="1152144"/>
                  </a:moveTo>
                  <a:lnTo>
                    <a:pt x="44196" y="1152144"/>
                  </a:lnTo>
                  <a:lnTo>
                    <a:pt x="43579" y="1151236"/>
                  </a:lnTo>
                  <a:lnTo>
                    <a:pt x="44913" y="1152144"/>
                  </a:lnTo>
                  <a:close/>
                </a:path>
                <a:path w="1873250" h="1193800">
                  <a:moveTo>
                    <a:pt x="1810601" y="1176528"/>
                  </a:moveTo>
                  <a:lnTo>
                    <a:pt x="1793748" y="1176528"/>
                  </a:lnTo>
                  <a:lnTo>
                    <a:pt x="1830940" y="1151236"/>
                  </a:lnTo>
                  <a:lnTo>
                    <a:pt x="1830324" y="1152144"/>
                  </a:lnTo>
                  <a:lnTo>
                    <a:pt x="1841182" y="1152144"/>
                  </a:lnTo>
                  <a:lnTo>
                    <a:pt x="1837944" y="1156716"/>
                  </a:lnTo>
                  <a:lnTo>
                    <a:pt x="1837944" y="1158240"/>
                  </a:lnTo>
                  <a:lnTo>
                    <a:pt x="1836420" y="1158240"/>
                  </a:lnTo>
                  <a:lnTo>
                    <a:pt x="1810601" y="1176528"/>
                  </a:lnTo>
                  <a:close/>
                </a:path>
                <a:path w="1873250" h="1193800">
                  <a:moveTo>
                    <a:pt x="85779" y="1176528"/>
                  </a:moveTo>
                  <a:lnTo>
                    <a:pt x="80772" y="1176528"/>
                  </a:lnTo>
                  <a:lnTo>
                    <a:pt x="79248" y="1175004"/>
                  </a:lnTo>
                  <a:lnTo>
                    <a:pt x="85779" y="1176528"/>
                  </a:lnTo>
                  <a:close/>
                </a:path>
                <a:path w="1873250" h="1193800">
                  <a:moveTo>
                    <a:pt x="1790446" y="1185672"/>
                  </a:moveTo>
                  <a:lnTo>
                    <a:pt x="1749551" y="1185672"/>
                  </a:lnTo>
                  <a:lnTo>
                    <a:pt x="1795272" y="1175004"/>
                  </a:lnTo>
                  <a:lnTo>
                    <a:pt x="1793748" y="1176528"/>
                  </a:lnTo>
                  <a:lnTo>
                    <a:pt x="1810601" y="1176528"/>
                  </a:lnTo>
                  <a:lnTo>
                    <a:pt x="1799844" y="1184148"/>
                  </a:lnTo>
                  <a:lnTo>
                    <a:pt x="1798320" y="1184148"/>
                  </a:lnTo>
                  <a:lnTo>
                    <a:pt x="1790446" y="1185672"/>
                  </a:lnTo>
                  <a:close/>
                </a:path>
                <a:path w="1873250" h="1193800">
                  <a:moveTo>
                    <a:pt x="1749551" y="1185672"/>
                  </a:moveTo>
                  <a:lnTo>
                    <a:pt x="124968" y="1185672"/>
                  </a:lnTo>
                  <a:lnTo>
                    <a:pt x="123444" y="1184148"/>
                  </a:lnTo>
                  <a:lnTo>
                    <a:pt x="1751076" y="1184148"/>
                  </a:lnTo>
                  <a:lnTo>
                    <a:pt x="1749551" y="11856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15981" y="4644554"/>
            <a:ext cx="1481455" cy="93789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065" marR="5080" algn="ctr">
              <a:lnSpc>
                <a:spcPct val="86100"/>
              </a:lnSpc>
              <a:spcBef>
                <a:spcPts val="459"/>
              </a:spcBef>
            </a:pPr>
            <a:r>
              <a:rPr sz="2200" dirty="0">
                <a:latin typeface="Times New Roman"/>
                <a:cs typeface="Times New Roman"/>
              </a:rPr>
              <a:t>S</a:t>
            </a:r>
            <a:r>
              <a:rPr sz="2200" spc="15" dirty="0">
                <a:latin typeface="Times New Roman"/>
                <a:cs typeface="Times New Roman"/>
              </a:rPr>
              <a:t>y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t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lls  </a:t>
            </a:r>
            <a:r>
              <a:rPr sz="2200" dirty="0">
                <a:latin typeface="Times New Roman"/>
                <a:cs typeface="Times New Roman"/>
              </a:rPr>
              <a:t>for </a:t>
            </a:r>
            <a:r>
              <a:rPr sz="2200" spc="-5" dirty="0">
                <a:latin typeface="Times New Roman"/>
                <a:cs typeface="Times New Roman"/>
              </a:rPr>
              <a:t>Process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15" dirty="0">
                <a:latin typeface="Times New Roman"/>
                <a:cs typeface="Times New Roman"/>
              </a:rPr>
              <a:t>n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g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45" dirty="0">
                <a:latin typeface="Times New Roman"/>
                <a:cs typeface="Times New Roman"/>
              </a:rPr>
              <a:t>m</a:t>
            </a:r>
            <a:r>
              <a:rPr sz="2200" spc="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nt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48356" y="4343400"/>
            <a:ext cx="2190115" cy="1472565"/>
            <a:chOff x="2848356" y="4343400"/>
            <a:chExt cx="2190115" cy="1472565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8356" y="4343400"/>
              <a:ext cx="1952243" cy="12710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4096" y="4544567"/>
              <a:ext cx="1956816" cy="12710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9816" y="4590288"/>
              <a:ext cx="1938528" cy="12252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98291" y="4561332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8028" y="1184148"/>
                  </a:moveTo>
                  <a:lnTo>
                    <a:pt x="118872" y="1184148"/>
                  </a:lnTo>
                  <a:lnTo>
                    <a:pt x="73152" y="1175004"/>
                  </a:lnTo>
                  <a:lnTo>
                    <a:pt x="35052" y="1150620"/>
                  </a:lnTo>
                  <a:lnTo>
                    <a:pt x="10668" y="1112520"/>
                  </a:lnTo>
                  <a:lnTo>
                    <a:pt x="0" y="1066800"/>
                  </a:lnTo>
                  <a:lnTo>
                    <a:pt x="0" y="118872"/>
                  </a:lnTo>
                  <a:lnTo>
                    <a:pt x="10668" y="73152"/>
                  </a:lnTo>
                  <a:lnTo>
                    <a:pt x="35052" y="35052"/>
                  </a:lnTo>
                  <a:lnTo>
                    <a:pt x="73152" y="10668"/>
                  </a:lnTo>
                  <a:lnTo>
                    <a:pt x="118872" y="0"/>
                  </a:lnTo>
                  <a:lnTo>
                    <a:pt x="1748028" y="0"/>
                  </a:lnTo>
                  <a:lnTo>
                    <a:pt x="1793748" y="10668"/>
                  </a:lnTo>
                  <a:lnTo>
                    <a:pt x="1831848" y="35052"/>
                  </a:lnTo>
                  <a:lnTo>
                    <a:pt x="1856232" y="73152"/>
                  </a:lnTo>
                  <a:lnTo>
                    <a:pt x="1865376" y="118872"/>
                  </a:lnTo>
                  <a:lnTo>
                    <a:pt x="1865376" y="1066800"/>
                  </a:lnTo>
                  <a:lnTo>
                    <a:pt x="1856232" y="1112520"/>
                  </a:lnTo>
                  <a:lnTo>
                    <a:pt x="1831848" y="1150620"/>
                  </a:lnTo>
                  <a:lnTo>
                    <a:pt x="1793748" y="1175004"/>
                  </a:lnTo>
                  <a:lnTo>
                    <a:pt x="1748028" y="1184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93719" y="4556759"/>
              <a:ext cx="1874520" cy="1193800"/>
            </a:xfrm>
            <a:custGeom>
              <a:avLst/>
              <a:gdLst/>
              <a:ahLst/>
              <a:cxnLst/>
              <a:rect l="l" t="t" r="r" b="b"/>
              <a:pathLst>
                <a:path w="1874520" h="1193800">
                  <a:moveTo>
                    <a:pt x="9144" y="124968"/>
                  </a:moveTo>
                  <a:lnTo>
                    <a:pt x="9144" y="123444"/>
                  </a:lnTo>
                  <a:lnTo>
                    <a:pt x="1524" y="123444"/>
                  </a:lnTo>
                  <a:lnTo>
                    <a:pt x="10668" y="76200"/>
                  </a:lnTo>
                  <a:lnTo>
                    <a:pt x="10668" y="74676"/>
                  </a:lnTo>
                  <a:lnTo>
                    <a:pt x="36576" y="38100"/>
                  </a:lnTo>
                  <a:lnTo>
                    <a:pt x="36576" y="36576"/>
                  </a:lnTo>
                  <a:lnTo>
                    <a:pt x="38100" y="36576"/>
                  </a:lnTo>
                  <a:lnTo>
                    <a:pt x="74676" y="10668"/>
                  </a:lnTo>
                  <a:lnTo>
                    <a:pt x="76200" y="10668"/>
                  </a:lnTo>
                  <a:lnTo>
                    <a:pt x="123444" y="1524"/>
                  </a:lnTo>
                  <a:lnTo>
                    <a:pt x="123444" y="0"/>
                  </a:lnTo>
                  <a:lnTo>
                    <a:pt x="1752600" y="0"/>
                  </a:lnTo>
                  <a:lnTo>
                    <a:pt x="1752600" y="1524"/>
                  </a:lnTo>
                  <a:lnTo>
                    <a:pt x="1791970" y="9144"/>
                  </a:lnTo>
                  <a:lnTo>
                    <a:pt x="124968" y="9144"/>
                  </a:lnTo>
                  <a:lnTo>
                    <a:pt x="84473" y="18288"/>
                  </a:lnTo>
                  <a:lnTo>
                    <a:pt x="80772" y="18288"/>
                  </a:lnTo>
                  <a:lnTo>
                    <a:pt x="77724" y="19812"/>
                  </a:lnTo>
                  <a:lnTo>
                    <a:pt x="78530" y="19812"/>
                  </a:lnTo>
                  <a:lnTo>
                    <a:pt x="44913" y="42672"/>
                  </a:lnTo>
                  <a:lnTo>
                    <a:pt x="44196" y="42672"/>
                  </a:lnTo>
                  <a:lnTo>
                    <a:pt x="42672" y="44196"/>
                  </a:lnTo>
                  <a:lnTo>
                    <a:pt x="43159" y="44196"/>
                  </a:lnTo>
                  <a:lnTo>
                    <a:pt x="20360" y="77724"/>
                  </a:lnTo>
                  <a:lnTo>
                    <a:pt x="19812" y="77724"/>
                  </a:lnTo>
                  <a:lnTo>
                    <a:pt x="18288" y="80772"/>
                  </a:lnTo>
                  <a:lnTo>
                    <a:pt x="19123" y="80772"/>
                  </a:lnTo>
                  <a:lnTo>
                    <a:pt x="9144" y="124968"/>
                  </a:lnTo>
                  <a:close/>
                </a:path>
                <a:path w="1874520" h="1193800">
                  <a:moveTo>
                    <a:pt x="1796796" y="19812"/>
                  </a:moveTo>
                  <a:lnTo>
                    <a:pt x="1751076" y="9144"/>
                  </a:lnTo>
                  <a:lnTo>
                    <a:pt x="1791970" y="9144"/>
                  </a:lnTo>
                  <a:lnTo>
                    <a:pt x="1799844" y="10668"/>
                  </a:lnTo>
                  <a:lnTo>
                    <a:pt x="1801368" y="10668"/>
                  </a:lnTo>
                  <a:lnTo>
                    <a:pt x="1812125" y="18288"/>
                  </a:lnTo>
                  <a:lnTo>
                    <a:pt x="1795272" y="18288"/>
                  </a:lnTo>
                  <a:lnTo>
                    <a:pt x="1796796" y="19812"/>
                  </a:lnTo>
                  <a:close/>
                </a:path>
                <a:path w="1874520" h="1193800">
                  <a:moveTo>
                    <a:pt x="77724" y="19812"/>
                  </a:moveTo>
                  <a:lnTo>
                    <a:pt x="80772" y="18288"/>
                  </a:lnTo>
                  <a:lnTo>
                    <a:pt x="78931" y="19539"/>
                  </a:lnTo>
                  <a:lnTo>
                    <a:pt x="77724" y="19812"/>
                  </a:lnTo>
                  <a:close/>
                </a:path>
                <a:path w="1874520" h="1193800">
                  <a:moveTo>
                    <a:pt x="78931" y="19539"/>
                  </a:moveTo>
                  <a:lnTo>
                    <a:pt x="80772" y="18288"/>
                  </a:lnTo>
                  <a:lnTo>
                    <a:pt x="84473" y="18288"/>
                  </a:lnTo>
                  <a:lnTo>
                    <a:pt x="78931" y="19539"/>
                  </a:lnTo>
                  <a:close/>
                </a:path>
                <a:path w="1874520" h="1193800">
                  <a:moveTo>
                    <a:pt x="1832465" y="43579"/>
                  </a:moveTo>
                  <a:lnTo>
                    <a:pt x="1795272" y="18288"/>
                  </a:lnTo>
                  <a:lnTo>
                    <a:pt x="1812125" y="18288"/>
                  </a:lnTo>
                  <a:lnTo>
                    <a:pt x="1837944" y="36576"/>
                  </a:lnTo>
                  <a:lnTo>
                    <a:pt x="1839468" y="36576"/>
                  </a:lnTo>
                  <a:lnTo>
                    <a:pt x="1839468" y="38100"/>
                  </a:lnTo>
                  <a:lnTo>
                    <a:pt x="1842706" y="42672"/>
                  </a:lnTo>
                  <a:lnTo>
                    <a:pt x="1831848" y="42672"/>
                  </a:lnTo>
                  <a:lnTo>
                    <a:pt x="1832465" y="43579"/>
                  </a:lnTo>
                  <a:close/>
                </a:path>
                <a:path w="1874520" h="1193800">
                  <a:moveTo>
                    <a:pt x="78530" y="19812"/>
                  </a:moveTo>
                  <a:lnTo>
                    <a:pt x="77724" y="19812"/>
                  </a:lnTo>
                  <a:lnTo>
                    <a:pt x="78931" y="19539"/>
                  </a:lnTo>
                  <a:lnTo>
                    <a:pt x="78530" y="19812"/>
                  </a:lnTo>
                  <a:close/>
                </a:path>
                <a:path w="1874520" h="1193800">
                  <a:moveTo>
                    <a:pt x="42672" y="44196"/>
                  </a:moveTo>
                  <a:lnTo>
                    <a:pt x="44196" y="42672"/>
                  </a:lnTo>
                  <a:lnTo>
                    <a:pt x="43578" y="43579"/>
                  </a:lnTo>
                  <a:lnTo>
                    <a:pt x="42672" y="44196"/>
                  </a:lnTo>
                  <a:close/>
                </a:path>
                <a:path w="1874520" h="1193800">
                  <a:moveTo>
                    <a:pt x="43579" y="43579"/>
                  </a:moveTo>
                  <a:lnTo>
                    <a:pt x="44196" y="42672"/>
                  </a:lnTo>
                  <a:lnTo>
                    <a:pt x="44913" y="42672"/>
                  </a:lnTo>
                  <a:lnTo>
                    <a:pt x="43579" y="43579"/>
                  </a:lnTo>
                  <a:close/>
                </a:path>
                <a:path w="1874520" h="1193800">
                  <a:moveTo>
                    <a:pt x="1833372" y="44196"/>
                  </a:moveTo>
                  <a:lnTo>
                    <a:pt x="1832464" y="43579"/>
                  </a:lnTo>
                  <a:lnTo>
                    <a:pt x="1831848" y="42672"/>
                  </a:lnTo>
                  <a:lnTo>
                    <a:pt x="1833372" y="44196"/>
                  </a:lnTo>
                  <a:close/>
                </a:path>
                <a:path w="1874520" h="1193800">
                  <a:moveTo>
                    <a:pt x="1843786" y="44196"/>
                  </a:moveTo>
                  <a:lnTo>
                    <a:pt x="1833372" y="44196"/>
                  </a:lnTo>
                  <a:lnTo>
                    <a:pt x="1831848" y="42672"/>
                  </a:lnTo>
                  <a:lnTo>
                    <a:pt x="1842706" y="42672"/>
                  </a:lnTo>
                  <a:lnTo>
                    <a:pt x="1843786" y="44196"/>
                  </a:lnTo>
                  <a:close/>
                </a:path>
                <a:path w="1874520" h="1193800">
                  <a:moveTo>
                    <a:pt x="43159" y="44196"/>
                  </a:moveTo>
                  <a:lnTo>
                    <a:pt x="42672" y="44196"/>
                  </a:lnTo>
                  <a:lnTo>
                    <a:pt x="43579" y="43579"/>
                  </a:lnTo>
                  <a:lnTo>
                    <a:pt x="43159" y="44196"/>
                  </a:lnTo>
                  <a:close/>
                </a:path>
                <a:path w="1874520" h="1193800">
                  <a:moveTo>
                    <a:pt x="1856504" y="78932"/>
                  </a:moveTo>
                  <a:lnTo>
                    <a:pt x="1832465" y="43579"/>
                  </a:lnTo>
                  <a:lnTo>
                    <a:pt x="1833372" y="44196"/>
                  </a:lnTo>
                  <a:lnTo>
                    <a:pt x="1843786" y="44196"/>
                  </a:lnTo>
                  <a:lnTo>
                    <a:pt x="1865376" y="74676"/>
                  </a:lnTo>
                  <a:lnTo>
                    <a:pt x="1865376" y="76200"/>
                  </a:lnTo>
                  <a:lnTo>
                    <a:pt x="1865670" y="77724"/>
                  </a:lnTo>
                  <a:lnTo>
                    <a:pt x="1856232" y="77724"/>
                  </a:lnTo>
                  <a:lnTo>
                    <a:pt x="1856504" y="78932"/>
                  </a:lnTo>
                  <a:close/>
                </a:path>
                <a:path w="1874520" h="1193800">
                  <a:moveTo>
                    <a:pt x="18288" y="80772"/>
                  </a:moveTo>
                  <a:lnTo>
                    <a:pt x="19812" y="77724"/>
                  </a:lnTo>
                  <a:lnTo>
                    <a:pt x="19539" y="78932"/>
                  </a:lnTo>
                  <a:lnTo>
                    <a:pt x="18288" y="80772"/>
                  </a:lnTo>
                  <a:close/>
                </a:path>
                <a:path w="1874520" h="1193800">
                  <a:moveTo>
                    <a:pt x="19539" y="78931"/>
                  </a:moveTo>
                  <a:lnTo>
                    <a:pt x="19812" y="77724"/>
                  </a:lnTo>
                  <a:lnTo>
                    <a:pt x="20360" y="77724"/>
                  </a:lnTo>
                  <a:lnTo>
                    <a:pt x="19539" y="78931"/>
                  </a:lnTo>
                  <a:close/>
                </a:path>
                <a:path w="1874520" h="1193800">
                  <a:moveTo>
                    <a:pt x="1857755" y="80772"/>
                  </a:moveTo>
                  <a:lnTo>
                    <a:pt x="1856504" y="78931"/>
                  </a:lnTo>
                  <a:lnTo>
                    <a:pt x="1856232" y="77724"/>
                  </a:lnTo>
                  <a:lnTo>
                    <a:pt x="1857755" y="80772"/>
                  </a:lnTo>
                  <a:close/>
                </a:path>
                <a:path w="1874520" h="1193800">
                  <a:moveTo>
                    <a:pt x="1866260" y="80772"/>
                  </a:moveTo>
                  <a:lnTo>
                    <a:pt x="1857755" y="80772"/>
                  </a:lnTo>
                  <a:lnTo>
                    <a:pt x="1856232" y="77724"/>
                  </a:lnTo>
                  <a:lnTo>
                    <a:pt x="1865670" y="77724"/>
                  </a:lnTo>
                  <a:lnTo>
                    <a:pt x="1866260" y="80772"/>
                  </a:lnTo>
                  <a:close/>
                </a:path>
                <a:path w="1874520" h="1193800">
                  <a:moveTo>
                    <a:pt x="19123" y="80772"/>
                  </a:moveTo>
                  <a:lnTo>
                    <a:pt x="18288" y="80772"/>
                  </a:lnTo>
                  <a:lnTo>
                    <a:pt x="19539" y="78931"/>
                  </a:lnTo>
                  <a:lnTo>
                    <a:pt x="19123" y="80772"/>
                  </a:lnTo>
                  <a:close/>
                </a:path>
                <a:path w="1874520" h="1193800">
                  <a:moveTo>
                    <a:pt x="1874520" y="124968"/>
                  </a:moveTo>
                  <a:lnTo>
                    <a:pt x="1866900" y="124968"/>
                  </a:lnTo>
                  <a:lnTo>
                    <a:pt x="1856504" y="78932"/>
                  </a:lnTo>
                  <a:lnTo>
                    <a:pt x="1857755" y="80772"/>
                  </a:lnTo>
                  <a:lnTo>
                    <a:pt x="1866260" y="80772"/>
                  </a:lnTo>
                  <a:lnTo>
                    <a:pt x="1874520" y="123444"/>
                  </a:lnTo>
                  <a:lnTo>
                    <a:pt x="1874520" y="124968"/>
                  </a:lnTo>
                  <a:close/>
                </a:path>
                <a:path w="1874520" h="1193800">
                  <a:moveTo>
                    <a:pt x="9144" y="1071372"/>
                  </a:moveTo>
                  <a:lnTo>
                    <a:pt x="0" y="1071372"/>
                  </a:lnTo>
                  <a:lnTo>
                    <a:pt x="0" y="123444"/>
                  </a:lnTo>
                  <a:lnTo>
                    <a:pt x="9144" y="123444"/>
                  </a:lnTo>
                  <a:lnTo>
                    <a:pt x="9144" y="1071372"/>
                  </a:lnTo>
                  <a:close/>
                </a:path>
                <a:path w="1874520" h="1193800">
                  <a:moveTo>
                    <a:pt x="1865376" y="1071372"/>
                  </a:moveTo>
                  <a:lnTo>
                    <a:pt x="1865376" y="123444"/>
                  </a:lnTo>
                  <a:lnTo>
                    <a:pt x="1866900" y="124968"/>
                  </a:lnTo>
                  <a:lnTo>
                    <a:pt x="1874520" y="124968"/>
                  </a:lnTo>
                  <a:lnTo>
                    <a:pt x="1874520" y="1069848"/>
                  </a:lnTo>
                  <a:lnTo>
                    <a:pt x="1866900" y="1069848"/>
                  </a:lnTo>
                  <a:lnTo>
                    <a:pt x="1865376" y="1071372"/>
                  </a:lnTo>
                  <a:close/>
                </a:path>
                <a:path w="1874520" h="1193800">
                  <a:moveTo>
                    <a:pt x="1752600" y="1193292"/>
                  </a:moveTo>
                  <a:lnTo>
                    <a:pt x="123444" y="1193292"/>
                  </a:lnTo>
                  <a:lnTo>
                    <a:pt x="76200" y="1184148"/>
                  </a:lnTo>
                  <a:lnTo>
                    <a:pt x="74676" y="1184148"/>
                  </a:lnTo>
                  <a:lnTo>
                    <a:pt x="38100" y="1158240"/>
                  </a:lnTo>
                  <a:lnTo>
                    <a:pt x="36576" y="1158240"/>
                  </a:lnTo>
                  <a:lnTo>
                    <a:pt x="36576" y="1156716"/>
                  </a:lnTo>
                  <a:lnTo>
                    <a:pt x="10668" y="1120140"/>
                  </a:lnTo>
                  <a:lnTo>
                    <a:pt x="10668" y="1118616"/>
                  </a:lnTo>
                  <a:lnTo>
                    <a:pt x="1524" y="1071372"/>
                  </a:lnTo>
                  <a:lnTo>
                    <a:pt x="9144" y="1071372"/>
                  </a:lnTo>
                  <a:lnTo>
                    <a:pt x="9144" y="1069848"/>
                  </a:lnTo>
                  <a:lnTo>
                    <a:pt x="19456" y="1114044"/>
                  </a:lnTo>
                  <a:lnTo>
                    <a:pt x="18288" y="1114044"/>
                  </a:lnTo>
                  <a:lnTo>
                    <a:pt x="43159" y="1150619"/>
                  </a:lnTo>
                  <a:lnTo>
                    <a:pt x="42672" y="1150619"/>
                  </a:lnTo>
                  <a:lnTo>
                    <a:pt x="44196" y="1152144"/>
                  </a:lnTo>
                  <a:lnTo>
                    <a:pt x="44913" y="1152144"/>
                  </a:lnTo>
                  <a:lnTo>
                    <a:pt x="78530" y="1175004"/>
                  </a:lnTo>
                  <a:lnTo>
                    <a:pt x="77724" y="1175004"/>
                  </a:lnTo>
                  <a:lnTo>
                    <a:pt x="80772" y="1176528"/>
                  </a:lnTo>
                  <a:lnTo>
                    <a:pt x="84473" y="1176528"/>
                  </a:lnTo>
                  <a:lnTo>
                    <a:pt x="124968" y="1185672"/>
                  </a:lnTo>
                  <a:lnTo>
                    <a:pt x="1791970" y="1185672"/>
                  </a:lnTo>
                  <a:lnTo>
                    <a:pt x="1752600" y="1193292"/>
                  </a:lnTo>
                  <a:close/>
                </a:path>
                <a:path w="1874520" h="1193800">
                  <a:moveTo>
                    <a:pt x="1856232" y="1115568"/>
                  </a:moveTo>
                  <a:lnTo>
                    <a:pt x="1866900" y="1069848"/>
                  </a:lnTo>
                  <a:lnTo>
                    <a:pt x="1874520" y="1069848"/>
                  </a:lnTo>
                  <a:lnTo>
                    <a:pt x="1874520" y="1071372"/>
                  </a:lnTo>
                  <a:lnTo>
                    <a:pt x="1866260" y="1114044"/>
                  </a:lnTo>
                  <a:lnTo>
                    <a:pt x="1857755" y="1114044"/>
                  </a:lnTo>
                  <a:lnTo>
                    <a:pt x="1856232" y="1115568"/>
                  </a:lnTo>
                  <a:close/>
                </a:path>
                <a:path w="1874520" h="1193800">
                  <a:moveTo>
                    <a:pt x="19812" y="1115568"/>
                  </a:moveTo>
                  <a:lnTo>
                    <a:pt x="18288" y="1114044"/>
                  </a:lnTo>
                  <a:lnTo>
                    <a:pt x="19456" y="1114044"/>
                  </a:lnTo>
                  <a:lnTo>
                    <a:pt x="19812" y="1115568"/>
                  </a:lnTo>
                  <a:close/>
                </a:path>
                <a:path w="1874520" h="1193800">
                  <a:moveTo>
                    <a:pt x="1832465" y="1151236"/>
                  </a:moveTo>
                  <a:lnTo>
                    <a:pt x="1857755" y="1114044"/>
                  </a:lnTo>
                  <a:lnTo>
                    <a:pt x="1866260" y="1114044"/>
                  </a:lnTo>
                  <a:lnTo>
                    <a:pt x="1865376" y="1118616"/>
                  </a:lnTo>
                  <a:lnTo>
                    <a:pt x="1865376" y="1120140"/>
                  </a:lnTo>
                  <a:lnTo>
                    <a:pt x="1843786" y="1150619"/>
                  </a:lnTo>
                  <a:lnTo>
                    <a:pt x="1833372" y="1150619"/>
                  </a:lnTo>
                  <a:lnTo>
                    <a:pt x="1832465" y="1151236"/>
                  </a:lnTo>
                  <a:close/>
                </a:path>
                <a:path w="1874520" h="1193800">
                  <a:moveTo>
                    <a:pt x="44196" y="1152144"/>
                  </a:moveTo>
                  <a:lnTo>
                    <a:pt x="42672" y="1150619"/>
                  </a:lnTo>
                  <a:lnTo>
                    <a:pt x="43579" y="1151236"/>
                  </a:lnTo>
                  <a:lnTo>
                    <a:pt x="44196" y="1152144"/>
                  </a:lnTo>
                  <a:close/>
                </a:path>
                <a:path w="1874520" h="1193800">
                  <a:moveTo>
                    <a:pt x="43579" y="1151236"/>
                  </a:moveTo>
                  <a:lnTo>
                    <a:pt x="42672" y="1150619"/>
                  </a:lnTo>
                  <a:lnTo>
                    <a:pt x="43159" y="1150619"/>
                  </a:lnTo>
                  <a:lnTo>
                    <a:pt x="43579" y="1151236"/>
                  </a:lnTo>
                  <a:close/>
                </a:path>
                <a:path w="1874520" h="1193800">
                  <a:moveTo>
                    <a:pt x="1831848" y="1152144"/>
                  </a:moveTo>
                  <a:lnTo>
                    <a:pt x="1832465" y="1151236"/>
                  </a:lnTo>
                  <a:lnTo>
                    <a:pt x="1833372" y="1150619"/>
                  </a:lnTo>
                  <a:lnTo>
                    <a:pt x="1831848" y="1152144"/>
                  </a:lnTo>
                  <a:close/>
                </a:path>
                <a:path w="1874520" h="1193800">
                  <a:moveTo>
                    <a:pt x="1842706" y="1152144"/>
                  </a:moveTo>
                  <a:lnTo>
                    <a:pt x="1831848" y="1152144"/>
                  </a:lnTo>
                  <a:lnTo>
                    <a:pt x="1833372" y="1150619"/>
                  </a:lnTo>
                  <a:lnTo>
                    <a:pt x="1843786" y="1150619"/>
                  </a:lnTo>
                  <a:lnTo>
                    <a:pt x="1842706" y="1152144"/>
                  </a:lnTo>
                  <a:close/>
                </a:path>
                <a:path w="1874520" h="1193800">
                  <a:moveTo>
                    <a:pt x="1812125" y="1176528"/>
                  </a:moveTo>
                  <a:lnTo>
                    <a:pt x="1795272" y="1176528"/>
                  </a:lnTo>
                  <a:lnTo>
                    <a:pt x="1832465" y="1151236"/>
                  </a:lnTo>
                  <a:lnTo>
                    <a:pt x="1831848" y="1152144"/>
                  </a:lnTo>
                  <a:lnTo>
                    <a:pt x="1842706" y="1152144"/>
                  </a:lnTo>
                  <a:lnTo>
                    <a:pt x="1839468" y="1156716"/>
                  </a:lnTo>
                  <a:lnTo>
                    <a:pt x="1839468" y="1158240"/>
                  </a:lnTo>
                  <a:lnTo>
                    <a:pt x="1837944" y="1158240"/>
                  </a:lnTo>
                  <a:lnTo>
                    <a:pt x="1812125" y="1176528"/>
                  </a:lnTo>
                  <a:close/>
                </a:path>
                <a:path w="1874520" h="1193800">
                  <a:moveTo>
                    <a:pt x="44913" y="1152144"/>
                  </a:moveTo>
                  <a:lnTo>
                    <a:pt x="44196" y="1152144"/>
                  </a:lnTo>
                  <a:lnTo>
                    <a:pt x="43579" y="1151236"/>
                  </a:lnTo>
                  <a:lnTo>
                    <a:pt x="44913" y="1152144"/>
                  </a:lnTo>
                  <a:close/>
                </a:path>
                <a:path w="1874520" h="1193800">
                  <a:moveTo>
                    <a:pt x="80772" y="1176528"/>
                  </a:moveTo>
                  <a:lnTo>
                    <a:pt x="77724" y="1175004"/>
                  </a:lnTo>
                  <a:lnTo>
                    <a:pt x="78932" y="1175276"/>
                  </a:lnTo>
                  <a:lnTo>
                    <a:pt x="80772" y="1176528"/>
                  </a:lnTo>
                  <a:close/>
                </a:path>
                <a:path w="1874520" h="1193800">
                  <a:moveTo>
                    <a:pt x="78932" y="1175276"/>
                  </a:moveTo>
                  <a:lnTo>
                    <a:pt x="77724" y="1175004"/>
                  </a:lnTo>
                  <a:lnTo>
                    <a:pt x="78530" y="1175004"/>
                  </a:lnTo>
                  <a:lnTo>
                    <a:pt x="78932" y="1175276"/>
                  </a:lnTo>
                  <a:close/>
                </a:path>
                <a:path w="1874520" h="1193800">
                  <a:moveTo>
                    <a:pt x="1791970" y="1185672"/>
                  </a:moveTo>
                  <a:lnTo>
                    <a:pt x="1751076" y="1185672"/>
                  </a:lnTo>
                  <a:lnTo>
                    <a:pt x="1796796" y="1175004"/>
                  </a:lnTo>
                  <a:lnTo>
                    <a:pt x="1795272" y="1176528"/>
                  </a:lnTo>
                  <a:lnTo>
                    <a:pt x="1812125" y="1176528"/>
                  </a:lnTo>
                  <a:lnTo>
                    <a:pt x="1801368" y="1184148"/>
                  </a:lnTo>
                  <a:lnTo>
                    <a:pt x="1799844" y="1184148"/>
                  </a:lnTo>
                  <a:lnTo>
                    <a:pt x="1791970" y="1185672"/>
                  </a:lnTo>
                  <a:close/>
                </a:path>
                <a:path w="1874520" h="1193800">
                  <a:moveTo>
                    <a:pt x="84473" y="1176528"/>
                  </a:moveTo>
                  <a:lnTo>
                    <a:pt x="80772" y="1176528"/>
                  </a:lnTo>
                  <a:lnTo>
                    <a:pt x="78932" y="1175276"/>
                  </a:lnTo>
                  <a:lnTo>
                    <a:pt x="84473" y="1176528"/>
                  </a:lnTo>
                  <a:close/>
                </a:path>
                <a:path w="1874520" h="1193800">
                  <a:moveTo>
                    <a:pt x="1751076" y="1185672"/>
                  </a:moveTo>
                  <a:lnTo>
                    <a:pt x="124968" y="1185672"/>
                  </a:lnTo>
                  <a:lnTo>
                    <a:pt x="123444" y="1184148"/>
                  </a:lnTo>
                  <a:lnTo>
                    <a:pt x="1752600" y="1184148"/>
                  </a:lnTo>
                  <a:lnTo>
                    <a:pt x="1751076" y="11856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95856" y="4644554"/>
            <a:ext cx="1481455" cy="93789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065" marR="5080" algn="ctr">
              <a:lnSpc>
                <a:spcPct val="86100"/>
              </a:lnSpc>
              <a:spcBef>
                <a:spcPts val="459"/>
              </a:spcBef>
            </a:pPr>
            <a:r>
              <a:rPr sz="2200" dirty="0">
                <a:latin typeface="Times New Roman"/>
                <a:cs typeface="Times New Roman"/>
              </a:rPr>
              <a:t>S</a:t>
            </a:r>
            <a:r>
              <a:rPr sz="2200" spc="15" dirty="0">
                <a:latin typeface="Times New Roman"/>
                <a:cs typeface="Times New Roman"/>
              </a:rPr>
              <a:t>y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t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lls  </a:t>
            </a:r>
            <a:r>
              <a:rPr sz="2200" dirty="0">
                <a:latin typeface="Times New Roman"/>
                <a:cs typeface="Times New Roman"/>
              </a:rPr>
              <a:t>for </a:t>
            </a:r>
            <a:r>
              <a:rPr sz="2200" spc="-10" dirty="0">
                <a:latin typeface="Times New Roman"/>
                <a:cs typeface="Times New Roman"/>
              </a:rPr>
              <a:t>File </a:t>
            </a:r>
            <a:r>
              <a:rPr sz="2200" spc="-5" dirty="0">
                <a:latin typeface="Times New Roman"/>
                <a:cs typeface="Times New Roman"/>
              </a:rPr>
              <a:t> M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15" dirty="0">
                <a:latin typeface="Times New Roman"/>
                <a:cs typeface="Times New Roman"/>
              </a:rPr>
              <a:t>n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g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45" dirty="0">
                <a:latin typeface="Times New Roman"/>
                <a:cs typeface="Times New Roman"/>
              </a:rPr>
              <a:t>m</a:t>
            </a:r>
            <a:r>
              <a:rPr sz="2200" spc="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nt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29784" y="4343400"/>
            <a:ext cx="2194560" cy="1472565"/>
            <a:chOff x="5129784" y="4343400"/>
            <a:chExt cx="2194560" cy="147256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9784" y="4343400"/>
              <a:ext cx="1952244" cy="12710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0952" y="4544567"/>
              <a:ext cx="1965959" cy="12710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6672" y="4590288"/>
              <a:ext cx="1947671" cy="12252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378195" y="4561332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8028" y="1184148"/>
                  </a:moveTo>
                  <a:lnTo>
                    <a:pt x="118872" y="1184148"/>
                  </a:lnTo>
                  <a:lnTo>
                    <a:pt x="73152" y="1175004"/>
                  </a:lnTo>
                  <a:lnTo>
                    <a:pt x="35052" y="1150620"/>
                  </a:lnTo>
                  <a:lnTo>
                    <a:pt x="10668" y="1112520"/>
                  </a:lnTo>
                  <a:lnTo>
                    <a:pt x="0" y="1066800"/>
                  </a:lnTo>
                  <a:lnTo>
                    <a:pt x="0" y="118872"/>
                  </a:lnTo>
                  <a:lnTo>
                    <a:pt x="10668" y="73152"/>
                  </a:lnTo>
                  <a:lnTo>
                    <a:pt x="35052" y="35052"/>
                  </a:lnTo>
                  <a:lnTo>
                    <a:pt x="73152" y="10668"/>
                  </a:lnTo>
                  <a:lnTo>
                    <a:pt x="118872" y="0"/>
                  </a:lnTo>
                  <a:lnTo>
                    <a:pt x="1748028" y="0"/>
                  </a:lnTo>
                  <a:lnTo>
                    <a:pt x="1793748" y="10668"/>
                  </a:lnTo>
                  <a:lnTo>
                    <a:pt x="1831848" y="35052"/>
                  </a:lnTo>
                  <a:lnTo>
                    <a:pt x="1856232" y="73152"/>
                  </a:lnTo>
                  <a:lnTo>
                    <a:pt x="1865376" y="118872"/>
                  </a:lnTo>
                  <a:lnTo>
                    <a:pt x="1865376" y="1066800"/>
                  </a:lnTo>
                  <a:lnTo>
                    <a:pt x="1856232" y="1112520"/>
                  </a:lnTo>
                  <a:lnTo>
                    <a:pt x="1831848" y="1150620"/>
                  </a:lnTo>
                  <a:lnTo>
                    <a:pt x="1793748" y="1175004"/>
                  </a:lnTo>
                  <a:lnTo>
                    <a:pt x="1748028" y="1184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73623" y="4556759"/>
              <a:ext cx="1874520" cy="1193800"/>
            </a:xfrm>
            <a:custGeom>
              <a:avLst/>
              <a:gdLst/>
              <a:ahLst/>
              <a:cxnLst/>
              <a:rect l="l" t="t" r="r" b="b"/>
              <a:pathLst>
                <a:path w="1874520" h="1193800">
                  <a:moveTo>
                    <a:pt x="9144" y="124968"/>
                  </a:moveTo>
                  <a:lnTo>
                    <a:pt x="9144" y="123444"/>
                  </a:lnTo>
                  <a:lnTo>
                    <a:pt x="1524" y="123444"/>
                  </a:lnTo>
                  <a:lnTo>
                    <a:pt x="10668" y="76200"/>
                  </a:lnTo>
                  <a:lnTo>
                    <a:pt x="10668" y="74676"/>
                  </a:lnTo>
                  <a:lnTo>
                    <a:pt x="36576" y="38100"/>
                  </a:lnTo>
                  <a:lnTo>
                    <a:pt x="36576" y="36576"/>
                  </a:lnTo>
                  <a:lnTo>
                    <a:pt x="38100" y="36576"/>
                  </a:lnTo>
                  <a:lnTo>
                    <a:pt x="74676" y="10668"/>
                  </a:lnTo>
                  <a:lnTo>
                    <a:pt x="76200" y="10668"/>
                  </a:lnTo>
                  <a:lnTo>
                    <a:pt x="123444" y="1524"/>
                  </a:lnTo>
                  <a:lnTo>
                    <a:pt x="123444" y="0"/>
                  </a:lnTo>
                  <a:lnTo>
                    <a:pt x="1752600" y="0"/>
                  </a:lnTo>
                  <a:lnTo>
                    <a:pt x="1752600" y="1524"/>
                  </a:lnTo>
                  <a:lnTo>
                    <a:pt x="1791970" y="9144"/>
                  </a:lnTo>
                  <a:lnTo>
                    <a:pt x="124968" y="9144"/>
                  </a:lnTo>
                  <a:lnTo>
                    <a:pt x="84473" y="18288"/>
                  </a:lnTo>
                  <a:lnTo>
                    <a:pt x="80772" y="18288"/>
                  </a:lnTo>
                  <a:lnTo>
                    <a:pt x="77724" y="19812"/>
                  </a:lnTo>
                  <a:lnTo>
                    <a:pt x="78530" y="19812"/>
                  </a:lnTo>
                  <a:lnTo>
                    <a:pt x="44913" y="42672"/>
                  </a:lnTo>
                  <a:lnTo>
                    <a:pt x="44196" y="42672"/>
                  </a:lnTo>
                  <a:lnTo>
                    <a:pt x="42672" y="44196"/>
                  </a:lnTo>
                  <a:lnTo>
                    <a:pt x="43159" y="44196"/>
                  </a:lnTo>
                  <a:lnTo>
                    <a:pt x="20360" y="77724"/>
                  </a:lnTo>
                  <a:lnTo>
                    <a:pt x="19812" y="77724"/>
                  </a:lnTo>
                  <a:lnTo>
                    <a:pt x="18288" y="80772"/>
                  </a:lnTo>
                  <a:lnTo>
                    <a:pt x="19123" y="80772"/>
                  </a:lnTo>
                  <a:lnTo>
                    <a:pt x="9144" y="124968"/>
                  </a:lnTo>
                  <a:close/>
                </a:path>
                <a:path w="1874520" h="1193800">
                  <a:moveTo>
                    <a:pt x="1796796" y="19812"/>
                  </a:moveTo>
                  <a:lnTo>
                    <a:pt x="1751076" y="9144"/>
                  </a:lnTo>
                  <a:lnTo>
                    <a:pt x="1791970" y="9144"/>
                  </a:lnTo>
                  <a:lnTo>
                    <a:pt x="1799844" y="10668"/>
                  </a:lnTo>
                  <a:lnTo>
                    <a:pt x="1801368" y="10668"/>
                  </a:lnTo>
                  <a:lnTo>
                    <a:pt x="1812125" y="18288"/>
                  </a:lnTo>
                  <a:lnTo>
                    <a:pt x="1795272" y="18288"/>
                  </a:lnTo>
                  <a:lnTo>
                    <a:pt x="1796796" y="19812"/>
                  </a:lnTo>
                  <a:close/>
                </a:path>
                <a:path w="1874520" h="1193800">
                  <a:moveTo>
                    <a:pt x="77724" y="19812"/>
                  </a:moveTo>
                  <a:lnTo>
                    <a:pt x="80772" y="18288"/>
                  </a:lnTo>
                  <a:lnTo>
                    <a:pt x="78931" y="19539"/>
                  </a:lnTo>
                  <a:lnTo>
                    <a:pt x="77724" y="19812"/>
                  </a:lnTo>
                  <a:close/>
                </a:path>
                <a:path w="1874520" h="1193800">
                  <a:moveTo>
                    <a:pt x="78931" y="19539"/>
                  </a:moveTo>
                  <a:lnTo>
                    <a:pt x="80772" y="18288"/>
                  </a:lnTo>
                  <a:lnTo>
                    <a:pt x="84473" y="18288"/>
                  </a:lnTo>
                  <a:lnTo>
                    <a:pt x="78931" y="19539"/>
                  </a:lnTo>
                  <a:close/>
                </a:path>
                <a:path w="1874520" h="1193800">
                  <a:moveTo>
                    <a:pt x="1832465" y="43579"/>
                  </a:moveTo>
                  <a:lnTo>
                    <a:pt x="1795272" y="18288"/>
                  </a:lnTo>
                  <a:lnTo>
                    <a:pt x="1812125" y="18288"/>
                  </a:lnTo>
                  <a:lnTo>
                    <a:pt x="1837944" y="36576"/>
                  </a:lnTo>
                  <a:lnTo>
                    <a:pt x="1839468" y="36576"/>
                  </a:lnTo>
                  <a:lnTo>
                    <a:pt x="1839468" y="38100"/>
                  </a:lnTo>
                  <a:lnTo>
                    <a:pt x="1842706" y="42672"/>
                  </a:lnTo>
                  <a:lnTo>
                    <a:pt x="1831848" y="42672"/>
                  </a:lnTo>
                  <a:lnTo>
                    <a:pt x="1832465" y="43579"/>
                  </a:lnTo>
                  <a:close/>
                </a:path>
                <a:path w="1874520" h="1193800">
                  <a:moveTo>
                    <a:pt x="78530" y="19812"/>
                  </a:moveTo>
                  <a:lnTo>
                    <a:pt x="77724" y="19812"/>
                  </a:lnTo>
                  <a:lnTo>
                    <a:pt x="78931" y="19539"/>
                  </a:lnTo>
                  <a:lnTo>
                    <a:pt x="78530" y="19812"/>
                  </a:lnTo>
                  <a:close/>
                </a:path>
                <a:path w="1874520" h="1193800">
                  <a:moveTo>
                    <a:pt x="42672" y="44196"/>
                  </a:moveTo>
                  <a:lnTo>
                    <a:pt x="44196" y="42672"/>
                  </a:lnTo>
                  <a:lnTo>
                    <a:pt x="43578" y="43579"/>
                  </a:lnTo>
                  <a:lnTo>
                    <a:pt x="42672" y="44196"/>
                  </a:lnTo>
                  <a:close/>
                </a:path>
                <a:path w="1874520" h="1193800">
                  <a:moveTo>
                    <a:pt x="43579" y="43579"/>
                  </a:moveTo>
                  <a:lnTo>
                    <a:pt x="44196" y="42672"/>
                  </a:lnTo>
                  <a:lnTo>
                    <a:pt x="44913" y="42672"/>
                  </a:lnTo>
                  <a:lnTo>
                    <a:pt x="43579" y="43579"/>
                  </a:lnTo>
                  <a:close/>
                </a:path>
                <a:path w="1874520" h="1193800">
                  <a:moveTo>
                    <a:pt x="1833372" y="44196"/>
                  </a:moveTo>
                  <a:lnTo>
                    <a:pt x="1832464" y="43579"/>
                  </a:lnTo>
                  <a:lnTo>
                    <a:pt x="1831848" y="42672"/>
                  </a:lnTo>
                  <a:lnTo>
                    <a:pt x="1833372" y="44196"/>
                  </a:lnTo>
                  <a:close/>
                </a:path>
                <a:path w="1874520" h="1193800">
                  <a:moveTo>
                    <a:pt x="1843786" y="44196"/>
                  </a:moveTo>
                  <a:lnTo>
                    <a:pt x="1833372" y="44196"/>
                  </a:lnTo>
                  <a:lnTo>
                    <a:pt x="1831848" y="42672"/>
                  </a:lnTo>
                  <a:lnTo>
                    <a:pt x="1842706" y="42672"/>
                  </a:lnTo>
                  <a:lnTo>
                    <a:pt x="1843786" y="44196"/>
                  </a:lnTo>
                  <a:close/>
                </a:path>
                <a:path w="1874520" h="1193800">
                  <a:moveTo>
                    <a:pt x="43159" y="44196"/>
                  </a:moveTo>
                  <a:lnTo>
                    <a:pt x="42672" y="44196"/>
                  </a:lnTo>
                  <a:lnTo>
                    <a:pt x="43579" y="43579"/>
                  </a:lnTo>
                  <a:lnTo>
                    <a:pt x="43159" y="44196"/>
                  </a:lnTo>
                  <a:close/>
                </a:path>
                <a:path w="1874520" h="1193800">
                  <a:moveTo>
                    <a:pt x="1856504" y="78932"/>
                  </a:moveTo>
                  <a:lnTo>
                    <a:pt x="1832465" y="43579"/>
                  </a:lnTo>
                  <a:lnTo>
                    <a:pt x="1833372" y="44196"/>
                  </a:lnTo>
                  <a:lnTo>
                    <a:pt x="1843786" y="44196"/>
                  </a:lnTo>
                  <a:lnTo>
                    <a:pt x="1865376" y="74676"/>
                  </a:lnTo>
                  <a:lnTo>
                    <a:pt x="1865376" y="76200"/>
                  </a:lnTo>
                  <a:lnTo>
                    <a:pt x="1865670" y="77724"/>
                  </a:lnTo>
                  <a:lnTo>
                    <a:pt x="1856232" y="77724"/>
                  </a:lnTo>
                  <a:lnTo>
                    <a:pt x="1856504" y="78932"/>
                  </a:lnTo>
                  <a:close/>
                </a:path>
                <a:path w="1874520" h="1193800">
                  <a:moveTo>
                    <a:pt x="18288" y="80772"/>
                  </a:moveTo>
                  <a:lnTo>
                    <a:pt x="19812" y="77724"/>
                  </a:lnTo>
                  <a:lnTo>
                    <a:pt x="19539" y="78932"/>
                  </a:lnTo>
                  <a:lnTo>
                    <a:pt x="18288" y="80772"/>
                  </a:lnTo>
                  <a:close/>
                </a:path>
                <a:path w="1874520" h="1193800">
                  <a:moveTo>
                    <a:pt x="19539" y="78931"/>
                  </a:moveTo>
                  <a:lnTo>
                    <a:pt x="19812" y="77724"/>
                  </a:lnTo>
                  <a:lnTo>
                    <a:pt x="20360" y="77724"/>
                  </a:lnTo>
                  <a:lnTo>
                    <a:pt x="19539" y="78931"/>
                  </a:lnTo>
                  <a:close/>
                </a:path>
                <a:path w="1874520" h="1193800">
                  <a:moveTo>
                    <a:pt x="1857755" y="80772"/>
                  </a:moveTo>
                  <a:lnTo>
                    <a:pt x="1856504" y="78931"/>
                  </a:lnTo>
                  <a:lnTo>
                    <a:pt x="1856232" y="77724"/>
                  </a:lnTo>
                  <a:lnTo>
                    <a:pt x="1857755" y="80772"/>
                  </a:lnTo>
                  <a:close/>
                </a:path>
                <a:path w="1874520" h="1193800">
                  <a:moveTo>
                    <a:pt x="1866260" y="80772"/>
                  </a:moveTo>
                  <a:lnTo>
                    <a:pt x="1857755" y="80772"/>
                  </a:lnTo>
                  <a:lnTo>
                    <a:pt x="1856232" y="77724"/>
                  </a:lnTo>
                  <a:lnTo>
                    <a:pt x="1865670" y="77724"/>
                  </a:lnTo>
                  <a:lnTo>
                    <a:pt x="1866260" y="80772"/>
                  </a:lnTo>
                  <a:close/>
                </a:path>
                <a:path w="1874520" h="1193800">
                  <a:moveTo>
                    <a:pt x="19123" y="80772"/>
                  </a:moveTo>
                  <a:lnTo>
                    <a:pt x="18288" y="80772"/>
                  </a:lnTo>
                  <a:lnTo>
                    <a:pt x="19539" y="78931"/>
                  </a:lnTo>
                  <a:lnTo>
                    <a:pt x="19123" y="80772"/>
                  </a:lnTo>
                  <a:close/>
                </a:path>
                <a:path w="1874520" h="1193800">
                  <a:moveTo>
                    <a:pt x="1874520" y="124968"/>
                  </a:moveTo>
                  <a:lnTo>
                    <a:pt x="1866900" y="124968"/>
                  </a:lnTo>
                  <a:lnTo>
                    <a:pt x="1856504" y="78932"/>
                  </a:lnTo>
                  <a:lnTo>
                    <a:pt x="1857755" y="80772"/>
                  </a:lnTo>
                  <a:lnTo>
                    <a:pt x="1866260" y="80772"/>
                  </a:lnTo>
                  <a:lnTo>
                    <a:pt x="1874520" y="123444"/>
                  </a:lnTo>
                  <a:lnTo>
                    <a:pt x="1874520" y="124968"/>
                  </a:lnTo>
                  <a:close/>
                </a:path>
                <a:path w="1874520" h="1193800">
                  <a:moveTo>
                    <a:pt x="9144" y="1071372"/>
                  </a:moveTo>
                  <a:lnTo>
                    <a:pt x="0" y="1071372"/>
                  </a:lnTo>
                  <a:lnTo>
                    <a:pt x="0" y="123444"/>
                  </a:lnTo>
                  <a:lnTo>
                    <a:pt x="9144" y="123444"/>
                  </a:lnTo>
                  <a:lnTo>
                    <a:pt x="9144" y="1071372"/>
                  </a:lnTo>
                  <a:close/>
                </a:path>
                <a:path w="1874520" h="1193800">
                  <a:moveTo>
                    <a:pt x="1865376" y="1071372"/>
                  </a:moveTo>
                  <a:lnTo>
                    <a:pt x="1865376" y="123444"/>
                  </a:lnTo>
                  <a:lnTo>
                    <a:pt x="1866900" y="124968"/>
                  </a:lnTo>
                  <a:lnTo>
                    <a:pt x="1874520" y="124968"/>
                  </a:lnTo>
                  <a:lnTo>
                    <a:pt x="1874520" y="1069848"/>
                  </a:lnTo>
                  <a:lnTo>
                    <a:pt x="1866900" y="1069848"/>
                  </a:lnTo>
                  <a:lnTo>
                    <a:pt x="1865376" y="1071372"/>
                  </a:lnTo>
                  <a:close/>
                </a:path>
                <a:path w="1874520" h="1193800">
                  <a:moveTo>
                    <a:pt x="1752600" y="1193292"/>
                  </a:moveTo>
                  <a:lnTo>
                    <a:pt x="123444" y="1193292"/>
                  </a:lnTo>
                  <a:lnTo>
                    <a:pt x="76200" y="1184148"/>
                  </a:lnTo>
                  <a:lnTo>
                    <a:pt x="74676" y="1184148"/>
                  </a:lnTo>
                  <a:lnTo>
                    <a:pt x="38100" y="1158240"/>
                  </a:lnTo>
                  <a:lnTo>
                    <a:pt x="36576" y="1158240"/>
                  </a:lnTo>
                  <a:lnTo>
                    <a:pt x="36576" y="1156716"/>
                  </a:lnTo>
                  <a:lnTo>
                    <a:pt x="10668" y="1120140"/>
                  </a:lnTo>
                  <a:lnTo>
                    <a:pt x="10668" y="1118616"/>
                  </a:lnTo>
                  <a:lnTo>
                    <a:pt x="1524" y="1071372"/>
                  </a:lnTo>
                  <a:lnTo>
                    <a:pt x="9144" y="1071372"/>
                  </a:lnTo>
                  <a:lnTo>
                    <a:pt x="9144" y="1069848"/>
                  </a:lnTo>
                  <a:lnTo>
                    <a:pt x="19456" y="1114044"/>
                  </a:lnTo>
                  <a:lnTo>
                    <a:pt x="18288" y="1114044"/>
                  </a:lnTo>
                  <a:lnTo>
                    <a:pt x="43159" y="1150619"/>
                  </a:lnTo>
                  <a:lnTo>
                    <a:pt x="42672" y="1150619"/>
                  </a:lnTo>
                  <a:lnTo>
                    <a:pt x="44196" y="1152144"/>
                  </a:lnTo>
                  <a:lnTo>
                    <a:pt x="44913" y="1152144"/>
                  </a:lnTo>
                  <a:lnTo>
                    <a:pt x="78530" y="1175004"/>
                  </a:lnTo>
                  <a:lnTo>
                    <a:pt x="77724" y="1175004"/>
                  </a:lnTo>
                  <a:lnTo>
                    <a:pt x="80772" y="1176528"/>
                  </a:lnTo>
                  <a:lnTo>
                    <a:pt x="84473" y="1176528"/>
                  </a:lnTo>
                  <a:lnTo>
                    <a:pt x="124968" y="1185672"/>
                  </a:lnTo>
                  <a:lnTo>
                    <a:pt x="1791970" y="1185672"/>
                  </a:lnTo>
                  <a:lnTo>
                    <a:pt x="1752600" y="1193292"/>
                  </a:lnTo>
                  <a:close/>
                </a:path>
                <a:path w="1874520" h="1193800">
                  <a:moveTo>
                    <a:pt x="1856232" y="1115568"/>
                  </a:moveTo>
                  <a:lnTo>
                    <a:pt x="1866900" y="1069848"/>
                  </a:lnTo>
                  <a:lnTo>
                    <a:pt x="1874520" y="1069848"/>
                  </a:lnTo>
                  <a:lnTo>
                    <a:pt x="1874520" y="1071372"/>
                  </a:lnTo>
                  <a:lnTo>
                    <a:pt x="1866260" y="1114044"/>
                  </a:lnTo>
                  <a:lnTo>
                    <a:pt x="1857755" y="1114044"/>
                  </a:lnTo>
                  <a:lnTo>
                    <a:pt x="1856232" y="1115568"/>
                  </a:lnTo>
                  <a:close/>
                </a:path>
                <a:path w="1874520" h="1193800">
                  <a:moveTo>
                    <a:pt x="19812" y="1115568"/>
                  </a:moveTo>
                  <a:lnTo>
                    <a:pt x="18288" y="1114044"/>
                  </a:lnTo>
                  <a:lnTo>
                    <a:pt x="19456" y="1114044"/>
                  </a:lnTo>
                  <a:lnTo>
                    <a:pt x="19812" y="1115568"/>
                  </a:lnTo>
                  <a:close/>
                </a:path>
                <a:path w="1874520" h="1193800">
                  <a:moveTo>
                    <a:pt x="1832465" y="1151236"/>
                  </a:moveTo>
                  <a:lnTo>
                    <a:pt x="1857755" y="1114044"/>
                  </a:lnTo>
                  <a:lnTo>
                    <a:pt x="1866260" y="1114044"/>
                  </a:lnTo>
                  <a:lnTo>
                    <a:pt x="1865376" y="1118616"/>
                  </a:lnTo>
                  <a:lnTo>
                    <a:pt x="1865376" y="1120140"/>
                  </a:lnTo>
                  <a:lnTo>
                    <a:pt x="1843786" y="1150619"/>
                  </a:lnTo>
                  <a:lnTo>
                    <a:pt x="1833372" y="1150619"/>
                  </a:lnTo>
                  <a:lnTo>
                    <a:pt x="1832465" y="1151236"/>
                  </a:lnTo>
                  <a:close/>
                </a:path>
                <a:path w="1874520" h="1193800">
                  <a:moveTo>
                    <a:pt x="44196" y="1152144"/>
                  </a:moveTo>
                  <a:lnTo>
                    <a:pt x="42672" y="1150619"/>
                  </a:lnTo>
                  <a:lnTo>
                    <a:pt x="43579" y="1151236"/>
                  </a:lnTo>
                  <a:lnTo>
                    <a:pt x="44196" y="1152144"/>
                  </a:lnTo>
                  <a:close/>
                </a:path>
                <a:path w="1874520" h="1193800">
                  <a:moveTo>
                    <a:pt x="43579" y="1151236"/>
                  </a:moveTo>
                  <a:lnTo>
                    <a:pt x="42672" y="1150619"/>
                  </a:lnTo>
                  <a:lnTo>
                    <a:pt x="43159" y="1150619"/>
                  </a:lnTo>
                  <a:lnTo>
                    <a:pt x="43579" y="1151236"/>
                  </a:lnTo>
                  <a:close/>
                </a:path>
                <a:path w="1874520" h="1193800">
                  <a:moveTo>
                    <a:pt x="1831848" y="1152144"/>
                  </a:moveTo>
                  <a:lnTo>
                    <a:pt x="1832465" y="1151236"/>
                  </a:lnTo>
                  <a:lnTo>
                    <a:pt x="1833372" y="1150619"/>
                  </a:lnTo>
                  <a:lnTo>
                    <a:pt x="1831848" y="1152144"/>
                  </a:lnTo>
                  <a:close/>
                </a:path>
                <a:path w="1874520" h="1193800">
                  <a:moveTo>
                    <a:pt x="1842706" y="1152144"/>
                  </a:moveTo>
                  <a:lnTo>
                    <a:pt x="1831848" y="1152144"/>
                  </a:lnTo>
                  <a:lnTo>
                    <a:pt x="1833372" y="1150619"/>
                  </a:lnTo>
                  <a:lnTo>
                    <a:pt x="1843786" y="1150619"/>
                  </a:lnTo>
                  <a:lnTo>
                    <a:pt x="1842706" y="1152144"/>
                  </a:lnTo>
                  <a:close/>
                </a:path>
                <a:path w="1874520" h="1193800">
                  <a:moveTo>
                    <a:pt x="1812125" y="1176528"/>
                  </a:moveTo>
                  <a:lnTo>
                    <a:pt x="1795272" y="1176528"/>
                  </a:lnTo>
                  <a:lnTo>
                    <a:pt x="1832465" y="1151236"/>
                  </a:lnTo>
                  <a:lnTo>
                    <a:pt x="1831848" y="1152144"/>
                  </a:lnTo>
                  <a:lnTo>
                    <a:pt x="1842706" y="1152144"/>
                  </a:lnTo>
                  <a:lnTo>
                    <a:pt x="1839468" y="1156716"/>
                  </a:lnTo>
                  <a:lnTo>
                    <a:pt x="1839468" y="1158240"/>
                  </a:lnTo>
                  <a:lnTo>
                    <a:pt x="1837944" y="1158240"/>
                  </a:lnTo>
                  <a:lnTo>
                    <a:pt x="1812125" y="1176528"/>
                  </a:lnTo>
                  <a:close/>
                </a:path>
                <a:path w="1874520" h="1193800">
                  <a:moveTo>
                    <a:pt x="44913" y="1152144"/>
                  </a:moveTo>
                  <a:lnTo>
                    <a:pt x="44196" y="1152144"/>
                  </a:lnTo>
                  <a:lnTo>
                    <a:pt x="43579" y="1151236"/>
                  </a:lnTo>
                  <a:lnTo>
                    <a:pt x="44913" y="1152144"/>
                  </a:lnTo>
                  <a:close/>
                </a:path>
                <a:path w="1874520" h="1193800">
                  <a:moveTo>
                    <a:pt x="80772" y="1176528"/>
                  </a:moveTo>
                  <a:lnTo>
                    <a:pt x="77724" y="1175004"/>
                  </a:lnTo>
                  <a:lnTo>
                    <a:pt x="78932" y="1175276"/>
                  </a:lnTo>
                  <a:lnTo>
                    <a:pt x="80772" y="1176528"/>
                  </a:lnTo>
                  <a:close/>
                </a:path>
                <a:path w="1874520" h="1193800">
                  <a:moveTo>
                    <a:pt x="78932" y="1175276"/>
                  </a:moveTo>
                  <a:lnTo>
                    <a:pt x="77724" y="1175004"/>
                  </a:lnTo>
                  <a:lnTo>
                    <a:pt x="78530" y="1175004"/>
                  </a:lnTo>
                  <a:lnTo>
                    <a:pt x="78932" y="1175276"/>
                  </a:lnTo>
                  <a:close/>
                </a:path>
                <a:path w="1874520" h="1193800">
                  <a:moveTo>
                    <a:pt x="1791970" y="1185672"/>
                  </a:moveTo>
                  <a:lnTo>
                    <a:pt x="1751076" y="1185672"/>
                  </a:lnTo>
                  <a:lnTo>
                    <a:pt x="1796796" y="1175004"/>
                  </a:lnTo>
                  <a:lnTo>
                    <a:pt x="1795272" y="1176528"/>
                  </a:lnTo>
                  <a:lnTo>
                    <a:pt x="1812125" y="1176528"/>
                  </a:lnTo>
                  <a:lnTo>
                    <a:pt x="1801368" y="1184148"/>
                  </a:lnTo>
                  <a:lnTo>
                    <a:pt x="1799844" y="1184148"/>
                  </a:lnTo>
                  <a:lnTo>
                    <a:pt x="1791970" y="1185672"/>
                  </a:lnTo>
                  <a:close/>
                </a:path>
                <a:path w="1874520" h="1193800">
                  <a:moveTo>
                    <a:pt x="84473" y="1176528"/>
                  </a:moveTo>
                  <a:lnTo>
                    <a:pt x="80772" y="1176528"/>
                  </a:lnTo>
                  <a:lnTo>
                    <a:pt x="78932" y="1175276"/>
                  </a:lnTo>
                  <a:lnTo>
                    <a:pt x="84473" y="1176528"/>
                  </a:lnTo>
                  <a:close/>
                </a:path>
                <a:path w="1874520" h="1193800">
                  <a:moveTo>
                    <a:pt x="1751076" y="1185672"/>
                  </a:moveTo>
                  <a:lnTo>
                    <a:pt x="124968" y="1185672"/>
                  </a:lnTo>
                  <a:lnTo>
                    <a:pt x="123444" y="1184148"/>
                  </a:lnTo>
                  <a:lnTo>
                    <a:pt x="1752600" y="1184148"/>
                  </a:lnTo>
                  <a:lnTo>
                    <a:pt x="1751076" y="11856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63612" y="4644554"/>
            <a:ext cx="1504950" cy="93789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1270" algn="just">
              <a:lnSpc>
                <a:spcPct val="86100"/>
              </a:lnSpc>
              <a:spcBef>
                <a:spcPts val="459"/>
              </a:spcBef>
            </a:pPr>
            <a:r>
              <a:rPr sz="2200" spc="-5" dirty="0">
                <a:latin typeface="Times New Roman"/>
                <a:cs typeface="Times New Roman"/>
              </a:rPr>
              <a:t>System Calls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 </a:t>
            </a:r>
            <a:r>
              <a:rPr sz="2200" spc="-10" dirty="0">
                <a:latin typeface="Times New Roman"/>
                <a:cs typeface="Times New Roman"/>
              </a:rPr>
              <a:t>Directory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Management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06640" y="4343400"/>
            <a:ext cx="2194560" cy="1472565"/>
            <a:chOff x="7406640" y="4343400"/>
            <a:chExt cx="2194560" cy="1472565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06640" y="4343400"/>
              <a:ext cx="1952244" cy="12710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6952" y="4544567"/>
              <a:ext cx="1956816" cy="12710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0376" y="4736592"/>
              <a:ext cx="2020823" cy="9326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58100" y="4561332"/>
              <a:ext cx="1864360" cy="1184275"/>
            </a:xfrm>
            <a:custGeom>
              <a:avLst/>
              <a:gdLst/>
              <a:ahLst/>
              <a:cxnLst/>
              <a:rect l="l" t="t" r="r" b="b"/>
              <a:pathLst>
                <a:path w="1864359" h="1184275">
                  <a:moveTo>
                    <a:pt x="1746504" y="1184148"/>
                  </a:moveTo>
                  <a:lnTo>
                    <a:pt x="118871" y="1184148"/>
                  </a:lnTo>
                  <a:lnTo>
                    <a:pt x="73152" y="1175004"/>
                  </a:lnTo>
                  <a:lnTo>
                    <a:pt x="35052" y="1150620"/>
                  </a:lnTo>
                  <a:lnTo>
                    <a:pt x="10667" y="1112520"/>
                  </a:lnTo>
                  <a:lnTo>
                    <a:pt x="0" y="1066800"/>
                  </a:lnTo>
                  <a:lnTo>
                    <a:pt x="0" y="118872"/>
                  </a:lnTo>
                  <a:lnTo>
                    <a:pt x="10667" y="73152"/>
                  </a:lnTo>
                  <a:lnTo>
                    <a:pt x="35052" y="35052"/>
                  </a:lnTo>
                  <a:lnTo>
                    <a:pt x="73152" y="10668"/>
                  </a:lnTo>
                  <a:lnTo>
                    <a:pt x="118871" y="0"/>
                  </a:lnTo>
                  <a:lnTo>
                    <a:pt x="1746504" y="0"/>
                  </a:lnTo>
                  <a:lnTo>
                    <a:pt x="1792224" y="10668"/>
                  </a:lnTo>
                  <a:lnTo>
                    <a:pt x="1830324" y="35052"/>
                  </a:lnTo>
                  <a:lnTo>
                    <a:pt x="1854708" y="73152"/>
                  </a:lnTo>
                  <a:lnTo>
                    <a:pt x="1863852" y="118872"/>
                  </a:lnTo>
                  <a:lnTo>
                    <a:pt x="1863852" y="1066800"/>
                  </a:lnTo>
                  <a:lnTo>
                    <a:pt x="1854708" y="1112520"/>
                  </a:lnTo>
                  <a:lnTo>
                    <a:pt x="1830324" y="1150620"/>
                  </a:lnTo>
                  <a:lnTo>
                    <a:pt x="1792224" y="1175004"/>
                  </a:lnTo>
                  <a:lnTo>
                    <a:pt x="1746504" y="1184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53528" y="4556759"/>
              <a:ext cx="1873250" cy="1193800"/>
            </a:xfrm>
            <a:custGeom>
              <a:avLst/>
              <a:gdLst/>
              <a:ahLst/>
              <a:cxnLst/>
              <a:rect l="l" t="t" r="r" b="b"/>
              <a:pathLst>
                <a:path w="1873250" h="1193800">
                  <a:moveTo>
                    <a:pt x="9144" y="124968"/>
                  </a:moveTo>
                  <a:lnTo>
                    <a:pt x="9144" y="123444"/>
                  </a:lnTo>
                  <a:lnTo>
                    <a:pt x="1524" y="123444"/>
                  </a:lnTo>
                  <a:lnTo>
                    <a:pt x="10668" y="76200"/>
                  </a:lnTo>
                  <a:lnTo>
                    <a:pt x="10668" y="74676"/>
                  </a:lnTo>
                  <a:lnTo>
                    <a:pt x="36576" y="38100"/>
                  </a:lnTo>
                  <a:lnTo>
                    <a:pt x="36576" y="36576"/>
                  </a:lnTo>
                  <a:lnTo>
                    <a:pt x="38100" y="36576"/>
                  </a:lnTo>
                  <a:lnTo>
                    <a:pt x="74676" y="10668"/>
                  </a:lnTo>
                  <a:lnTo>
                    <a:pt x="76200" y="10668"/>
                  </a:lnTo>
                  <a:lnTo>
                    <a:pt x="123444" y="1524"/>
                  </a:lnTo>
                  <a:lnTo>
                    <a:pt x="123444" y="0"/>
                  </a:lnTo>
                  <a:lnTo>
                    <a:pt x="1751076" y="0"/>
                  </a:lnTo>
                  <a:lnTo>
                    <a:pt x="1751076" y="1524"/>
                  </a:lnTo>
                  <a:lnTo>
                    <a:pt x="1790446" y="9144"/>
                  </a:lnTo>
                  <a:lnTo>
                    <a:pt x="124968" y="9144"/>
                  </a:lnTo>
                  <a:lnTo>
                    <a:pt x="84473" y="18288"/>
                  </a:lnTo>
                  <a:lnTo>
                    <a:pt x="80772" y="18288"/>
                  </a:lnTo>
                  <a:lnTo>
                    <a:pt x="77724" y="19812"/>
                  </a:lnTo>
                  <a:lnTo>
                    <a:pt x="78530" y="19812"/>
                  </a:lnTo>
                  <a:lnTo>
                    <a:pt x="44913" y="42672"/>
                  </a:lnTo>
                  <a:lnTo>
                    <a:pt x="44196" y="42672"/>
                  </a:lnTo>
                  <a:lnTo>
                    <a:pt x="42672" y="44196"/>
                  </a:lnTo>
                  <a:lnTo>
                    <a:pt x="43159" y="44196"/>
                  </a:lnTo>
                  <a:lnTo>
                    <a:pt x="20360" y="77724"/>
                  </a:lnTo>
                  <a:lnTo>
                    <a:pt x="19812" y="77724"/>
                  </a:lnTo>
                  <a:lnTo>
                    <a:pt x="18288" y="80772"/>
                  </a:lnTo>
                  <a:lnTo>
                    <a:pt x="19123" y="80772"/>
                  </a:lnTo>
                  <a:lnTo>
                    <a:pt x="9144" y="124968"/>
                  </a:lnTo>
                  <a:close/>
                </a:path>
                <a:path w="1873250" h="1193800">
                  <a:moveTo>
                    <a:pt x="1795272" y="19812"/>
                  </a:moveTo>
                  <a:lnTo>
                    <a:pt x="1749551" y="9144"/>
                  </a:lnTo>
                  <a:lnTo>
                    <a:pt x="1790446" y="9144"/>
                  </a:lnTo>
                  <a:lnTo>
                    <a:pt x="1798320" y="10668"/>
                  </a:lnTo>
                  <a:lnTo>
                    <a:pt x="1799844" y="10668"/>
                  </a:lnTo>
                  <a:lnTo>
                    <a:pt x="1810601" y="18288"/>
                  </a:lnTo>
                  <a:lnTo>
                    <a:pt x="1793748" y="18288"/>
                  </a:lnTo>
                  <a:lnTo>
                    <a:pt x="1795272" y="19812"/>
                  </a:lnTo>
                  <a:close/>
                </a:path>
                <a:path w="1873250" h="1193800">
                  <a:moveTo>
                    <a:pt x="77724" y="19812"/>
                  </a:moveTo>
                  <a:lnTo>
                    <a:pt x="80772" y="18288"/>
                  </a:lnTo>
                  <a:lnTo>
                    <a:pt x="78931" y="19539"/>
                  </a:lnTo>
                  <a:lnTo>
                    <a:pt x="77724" y="19812"/>
                  </a:lnTo>
                  <a:close/>
                </a:path>
                <a:path w="1873250" h="1193800">
                  <a:moveTo>
                    <a:pt x="78931" y="19539"/>
                  </a:moveTo>
                  <a:lnTo>
                    <a:pt x="80772" y="18288"/>
                  </a:lnTo>
                  <a:lnTo>
                    <a:pt x="84473" y="18288"/>
                  </a:lnTo>
                  <a:lnTo>
                    <a:pt x="78931" y="19539"/>
                  </a:lnTo>
                  <a:close/>
                </a:path>
                <a:path w="1873250" h="1193800">
                  <a:moveTo>
                    <a:pt x="1830940" y="43579"/>
                  </a:moveTo>
                  <a:lnTo>
                    <a:pt x="1793748" y="18288"/>
                  </a:lnTo>
                  <a:lnTo>
                    <a:pt x="1810601" y="18288"/>
                  </a:lnTo>
                  <a:lnTo>
                    <a:pt x="1836420" y="36576"/>
                  </a:lnTo>
                  <a:lnTo>
                    <a:pt x="1837944" y="36576"/>
                  </a:lnTo>
                  <a:lnTo>
                    <a:pt x="1837944" y="38100"/>
                  </a:lnTo>
                  <a:lnTo>
                    <a:pt x="1841182" y="42672"/>
                  </a:lnTo>
                  <a:lnTo>
                    <a:pt x="1830324" y="42672"/>
                  </a:lnTo>
                  <a:lnTo>
                    <a:pt x="1830940" y="43579"/>
                  </a:lnTo>
                  <a:close/>
                </a:path>
                <a:path w="1873250" h="1193800">
                  <a:moveTo>
                    <a:pt x="78530" y="19812"/>
                  </a:moveTo>
                  <a:lnTo>
                    <a:pt x="77724" y="19812"/>
                  </a:lnTo>
                  <a:lnTo>
                    <a:pt x="78931" y="19539"/>
                  </a:lnTo>
                  <a:lnTo>
                    <a:pt x="78530" y="19812"/>
                  </a:lnTo>
                  <a:close/>
                </a:path>
                <a:path w="1873250" h="1193800">
                  <a:moveTo>
                    <a:pt x="42672" y="44196"/>
                  </a:moveTo>
                  <a:lnTo>
                    <a:pt x="44196" y="42672"/>
                  </a:lnTo>
                  <a:lnTo>
                    <a:pt x="43579" y="43579"/>
                  </a:lnTo>
                  <a:lnTo>
                    <a:pt x="42672" y="44196"/>
                  </a:lnTo>
                  <a:close/>
                </a:path>
                <a:path w="1873250" h="1193800">
                  <a:moveTo>
                    <a:pt x="43579" y="43579"/>
                  </a:moveTo>
                  <a:lnTo>
                    <a:pt x="44196" y="42672"/>
                  </a:lnTo>
                  <a:lnTo>
                    <a:pt x="44913" y="42672"/>
                  </a:lnTo>
                  <a:lnTo>
                    <a:pt x="43579" y="43579"/>
                  </a:lnTo>
                  <a:close/>
                </a:path>
                <a:path w="1873250" h="1193800">
                  <a:moveTo>
                    <a:pt x="1831848" y="44196"/>
                  </a:moveTo>
                  <a:lnTo>
                    <a:pt x="1830940" y="43579"/>
                  </a:lnTo>
                  <a:lnTo>
                    <a:pt x="1830324" y="42672"/>
                  </a:lnTo>
                  <a:lnTo>
                    <a:pt x="1831848" y="44196"/>
                  </a:lnTo>
                  <a:close/>
                </a:path>
                <a:path w="1873250" h="1193800">
                  <a:moveTo>
                    <a:pt x="1842262" y="44196"/>
                  </a:moveTo>
                  <a:lnTo>
                    <a:pt x="1831848" y="44196"/>
                  </a:lnTo>
                  <a:lnTo>
                    <a:pt x="1830324" y="42672"/>
                  </a:lnTo>
                  <a:lnTo>
                    <a:pt x="1841182" y="42672"/>
                  </a:lnTo>
                  <a:lnTo>
                    <a:pt x="1842262" y="44196"/>
                  </a:lnTo>
                  <a:close/>
                </a:path>
                <a:path w="1873250" h="1193800">
                  <a:moveTo>
                    <a:pt x="1854980" y="78931"/>
                  </a:moveTo>
                  <a:lnTo>
                    <a:pt x="1830940" y="43579"/>
                  </a:lnTo>
                  <a:lnTo>
                    <a:pt x="1831848" y="44196"/>
                  </a:lnTo>
                  <a:lnTo>
                    <a:pt x="1842262" y="44196"/>
                  </a:lnTo>
                  <a:lnTo>
                    <a:pt x="1863851" y="74676"/>
                  </a:lnTo>
                  <a:lnTo>
                    <a:pt x="1863851" y="76200"/>
                  </a:lnTo>
                  <a:lnTo>
                    <a:pt x="1864146" y="77724"/>
                  </a:lnTo>
                  <a:lnTo>
                    <a:pt x="1854708" y="77724"/>
                  </a:lnTo>
                  <a:lnTo>
                    <a:pt x="1854980" y="78931"/>
                  </a:lnTo>
                  <a:close/>
                </a:path>
                <a:path w="1873250" h="1193800">
                  <a:moveTo>
                    <a:pt x="43159" y="44196"/>
                  </a:moveTo>
                  <a:lnTo>
                    <a:pt x="42672" y="44196"/>
                  </a:lnTo>
                  <a:lnTo>
                    <a:pt x="43579" y="43579"/>
                  </a:lnTo>
                  <a:lnTo>
                    <a:pt x="43159" y="44196"/>
                  </a:lnTo>
                  <a:close/>
                </a:path>
                <a:path w="1873250" h="1193800">
                  <a:moveTo>
                    <a:pt x="18288" y="80772"/>
                  </a:moveTo>
                  <a:lnTo>
                    <a:pt x="19812" y="77724"/>
                  </a:lnTo>
                  <a:lnTo>
                    <a:pt x="19539" y="78931"/>
                  </a:lnTo>
                  <a:lnTo>
                    <a:pt x="18288" y="80772"/>
                  </a:lnTo>
                  <a:close/>
                </a:path>
                <a:path w="1873250" h="1193800">
                  <a:moveTo>
                    <a:pt x="19539" y="78931"/>
                  </a:moveTo>
                  <a:lnTo>
                    <a:pt x="19812" y="77724"/>
                  </a:lnTo>
                  <a:lnTo>
                    <a:pt x="20360" y="77724"/>
                  </a:lnTo>
                  <a:lnTo>
                    <a:pt x="19539" y="78931"/>
                  </a:lnTo>
                  <a:close/>
                </a:path>
                <a:path w="1873250" h="1193800">
                  <a:moveTo>
                    <a:pt x="1856232" y="80772"/>
                  </a:moveTo>
                  <a:lnTo>
                    <a:pt x="1854980" y="78931"/>
                  </a:lnTo>
                  <a:lnTo>
                    <a:pt x="1854708" y="77724"/>
                  </a:lnTo>
                  <a:lnTo>
                    <a:pt x="1856232" y="80772"/>
                  </a:lnTo>
                  <a:close/>
                </a:path>
                <a:path w="1873250" h="1193800">
                  <a:moveTo>
                    <a:pt x="1864736" y="80772"/>
                  </a:moveTo>
                  <a:lnTo>
                    <a:pt x="1856232" y="80772"/>
                  </a:lnTo>
                  <a:lnTo>
                    <a:pt x="1854708" y="77724"/>
                  </a:lnTo>
                  <a:lnTo>
                    <a:pt x="1864146" y="77724"/>
                  </a:lnTo>
                  <a:lnTo>
                    <a:pt x="1864736" y="80772"/>
                  </a:lnTo>
                  <a:close/>
                </a:path>
                <a:path w="1873250" h="1193800">
                  <a:moveTo>
                    <a:pt x="1872996" y="124968"/>
                  </a:moveTo>
                  <a:lnTo>
                    <a:pt x="1865376" y="124968"/>
                  </a:lnTo>
                  <a:lnTo>
                    <a:pt x="1854980" y="78931"/>
                  </a:lnTo>
                  <a:lnTo>
                    <a:pt x="1856232" y="80772"/>
                  </a:lnTo>
                  <a:lnTo>
                    <a:pt x="1864736" y="80772"/>
                  </a:lnTo>
                  <a:lnTo>
                    <a:pt x="1872996" y="123444"/>
                  </a:lnTo>
                  <a:lnTo>
                    <a:pt x="1872996" y="124968"/>
                  </a:lnTo>
                  <a:close/>
                </a:path>
                <a:path w="1873250" h="1193800">
                  <a:moveTo>
                    <a:pt x="19123" y="80772"/>
                  </a:moveTo>
                  <a:lnTo>
                    <a:pt x="18288" y="80772"/>
                  </a:lnTo>
                  <a:lnTo>
                    <a:pt x="19539" y="78931"/>
                  </a:lnTo>
                  <a:lnTo>
                    <a:pt x="19123" y="80772"/>
                  </a:lnTo>
                  <a:close/>
                </a:path>
                <a:path w="1873250" h="1193800">
                  <a:moveTo>
                    <a:pt x="9144" y="1071372"/>
                  </a:moveTo>
                  <a:lnTo>
                    <a:pt x="0" y="1071372"/>
                  </a:lnTo>
                  <a:lnTo>
                    <a:pt x="0" y="123444"/>
                  </a:lnTo>
                  <a:lnTo>
                    <a:pt x="9144" y="123444"/>
                  </a:lnTo>
                  <a:lnTo>
                    <a:pt x="9144" y="1071372"/>
                  </a:lnTo>
                  <a:close/>
                </a:path>
                <a:path w="1873250" h="1193800">
                  <a:moveTo>
                    <a:pt x="1863851" y="1071372"/>
                  </a:moveTo>
                  <a:lnTo>
                    <a:pt x="1863851" y="123444"/>
                  </a:lnTo>
                  <a:lnTo>
                    <a:pt x="1865376" y="124968"/>
                  </a:lnTo>
                  <a:lnTo>
                    <a:pt x="1872996" y="124968"/>
                  </a:lnTo>
                  <a:lnTo>
                    <a:pt x="1872996" y="1069848"/>
                  </a:lnTo>
                  <a:lnTo>
                    <a:pt x="1865376" y="1069848"/>
                  </a:lnTo>
                  <a:lnTo>
                    <a:pt x="1863851" y="1071372"/>
                  </a:lnTo>
                  <a:close/>
                </a:path>
                <a:path w="1873250" h="1193800">
                  <a:moveTo>
                    <a:pt x="1751076" y="1193292"/>
                  </a:moveTo>
                  <a:lnTo>
                    <a:pt x="123444" y="1193292"/>
                  </a:lnTo>
                  <a:lnTo>
                    <a:pt x="76200" y="1184148"/>
                  </a:lnTo>
                  <a:lnTo>
                    <a:pt x="74676" y="1184148"/>
                  </a:lnTo>
                  <a:lnTo>
                    <a:pt x="38100" y="1158240"/>
                  </a:lnTo>
                  <a:lnTo>
                    <a:pt x="36576" y="1158240"/>
                  </a:lnTo>
                  <a:lnTo>
                    <a:pt x="36576" y="1156716"/>
                  </a:lnTo>
                  <a:lnTo>
                    <a:pt x="10668" y="1120140"/>
                  </a:lnTo>
                  <a:lnTo>
                    <a:pt x="10668" y="1118616"/>
                  </a:lnTo>
                  <a:lnTo>
                    <a:pt x="1524" y="1071372"/>
                  </a:lnTo>
                  <a:lnTo>
                    <a:pt x="9144" y="1071372"/>
                  </a:lnTo>
                  <a:lnTo>
                    <a:pt x="9144" y="1069848"/>
                  </a:lnTo>
                  <a:lnTo>
                    <a:pt x="19456" y="1114044"/>
                  </a:lnTo>
                  <a:lnTo>
                    <a:pt x="18288" y="1114044"/>
                  </a:lnTo>
                  <a:lnTo>
                    <a:pt x="43159" y="1150619"/>
                  </a:lnTo>
                  <a:lnTo>
                    <a:pt x="42672" y="1150619"/>
                  </a:lnTo>
                  <a:lnTo>
                    <a:pt x="44196" y="1152144"/>
                  </a:lnTo>
                  <a:lnTo>
                    <a:pt x="44913" y="1152144"/>
                  </a:lnTo>
                  <a:lnTo>
                    <a:pt x="78530" y="1175004"/>
                  </a:lnTo>
                  <a:lnTo>
                    <a:pt x="77724" y="1175004"/>
                  </a:lnTo>
                  <a:lnTo>
                    <a:pt x="80772" y="1176528"/>
                  </a:lnTo>
                  <a:lnTo>
                    <a:pt x="84473" y="1176528"/>
                  </a:lnTo>
                  <a:lnTo>
                    <a:pt x="124968" y="1185672"/>
                  </a:lnTo>
                  <a:lnTo>
                    <a:pt x="1790446" y="1185672"/>
                  </a:lnTo>
                  <a:lnTo>
                    <a:pt x="1751076" y="1193292"/>
                  </a:lnTo>
                  <a:close/>
                </a:path>
                <a:path w="1873250" h="1193800">
                  <a:moveTo>
                    <a:pt x="1854708" y="1115568"/>
                  </a:moveTo>
                  <a:lnTo>
                    <a:pt x="1865376" y="1069848"/>
                  </a:lnTo>
                  <a:lnTo>
                    <a:pt x="1872996" y="1069848"/>
                  </a:lnTo>
                  <a:lnTo>
                    <a:pt x="1872996" y="1071372"/>
                  </a:lnTo>
                  <a:lnTo>
                    <a:pt x="1864736" y="1114044"/>
                  </a:lnTo>
                  <a:lnTo>
                    <a:pt x="1856232" y="1114044"/>
                  </a:lnTo>
                  <a:lnTo>
                    <a:pt x="1854708" y="1115568"/>
                  </a:lnTo>
                  <a:close/>
                </a:path>
                <a:path w="1873250" h="1193800">
                  <a:moveTo>
                    <a:pt x="19812" y="1115568"/>
                  </a:moveTo>
                  <a:lnTo>
                    <a:pt x="18288" y="1114044"/>
                  </a:lnTo>
                  <a:lnTo>
                    <a:pt x="19456" y="1114044"/>
                  </a:lnTo>
                  <a:lnTo>
                    <a:pt x="19812" y="1115568"/>
                  </a:lnTo>
                  <a:close/>
                </a:path>
                <a:path w="1873250" h="1193800">
                  <a:moveTo>
                    <a:pt x="1830940" y="1151236"/>
                  </a:moveTo>
                  <a:lnTo>
                    <a:pt x="1856232" y="1114044"/>
                  </a:lnTo>
                  <a:lnTo>
                    <a:pt x="1864736" y="1114044"/>
                  </a:lnTo>
                  <a:lnTo>
                    <a:pt x="1863851" y="1118616"/>
                  </a:lnTo>
                  <a:lnTo>
                    <a:pt x="1863851" y="1120140"/>
                  </a:lnTo>
                  <a:lnTo>
                    <a:pt x="1842262" y="1150619"/>
                  </a:lnTo>
                  <a:lnTo>
                    <a:pt x="1831848" y="1150619"/>
                  </a:lnTo>
                  <a:lnTo>
                    <a:pt x="1830940" y="1151236"/>
                  </a:lnTo>
                  <a:close/>
                </a:path>
                <a:path w="1873250" h="1193800">
                  <a:moveTo>
                    <a:pt x="44196" y="1152144"/>
                  </a:moveTo>
                  <a:lnTo>
                    <a:pt x="42672" y="1150619"/>
                  </a:lnTo>
                  <a:lnTo>
                    <a:pt x="43579" y="1151236"/>
                  </a:lnTo>
                  <a:lnTo>
                    <a:pt x="44196" y="1152144"/>
                  </a:lnTo>
                  <a:close/>
                </a:path>
                <a:path w="1873250" h="1193800">
                  <a:moveTo>
                    <a:pt x="43579" y="1151236"/>
                  </a:moveTo>
                  <a:lnTo>
                    <a:pt x="42672" y="1150619"/>
                  </a:lnTo>
                  <a:lnTo>
                    <a:pt x="43159" y="1150619"/>
                  </a:lnTo>
                  <a:lnTo>
                    <a:pt x="43579" y="1151236"/>
                  </a:lnTo>
                  <a:close/>
                </a:path>
                <a:path w="1873250" h="1193800">
                  <a:moveTo>
                    <a:pt x="1830324" y="1152144"/>
                  </a:moveTo>
                  <a:lnTo>
                    <a:pt x="1830941" y="1151236"/>
                  </a:lnTo>
                  <a:lnTo>
                    <a:pt x="1831848" y="1150619"/>
                  </a:lnTo>
                  <a:lnTo>
                    <a:pt x="1830324" y="1152144"/>
                  </a:lnTo>
                  <a:close/>
                </a:path>
                <a:path w="1873250" h="1193800">
                  <a:moveTo>
                    <a:pt x="1841182" y="1152144"/>
                  </a:moveTo>
                  <a:lnTo>
                    <a:pt x="1830324" y="1152144"/>
                  </a:lnTo>
                  <a:lnTo>
                    <a:pt x="1831848" y="1150619"/>
                  </a:lnTo>
                  <a:lnTo>
                    <a:pt x="1842262" y="1150619"/>
                  </a:lnTo>
                  <a:lnTo>
                    <a:pt x="1841182" y="1152144"/>
                  </a:lnTo>
                  <a:close/>
                </a:path>
                <a:path w="1873250" h="1193800">
                  <a:moveTo>
                    <a:pt x="44913" y="1152144"/>
                  </a:moveTo>
                  <a:lnTo>
                    <a:pt x="44196" y="1152144"/>
                  </a:lnTo>
                  <a:lnTo>
                    <a:pt x="43579" y="1151236"/>
                  </a:lnTo>
                  <a:lnTo>
                    <a:pt x="44913" y="1152144"/>
                  </a:lnTo>
                  <a:close/>
                </a:path>
                <a:path w="1873250" h="1193800">
                  <a:moveTo>
                    <a:pt x="1810601" y="1176528"/>
                  </a:moveTo>
                  <a:lnTo>
                    <a:pt x="1793748" y="1176528"/>
                  </a:lnTo>
                  <a:lnTo>
                    <a:pt x="1830940" y="1151236"/>
                  </a:lnTo>
                  <a:lnTo>
                    <a:pt x="1830324" y="1152144"/>
                  </a:lnTo>
                  <a:lnTo>
                    <a:pt x="1841182" y="1152144"/>
                  </a:lnTo>
                  <a:lnTo>
                    <a:pt x="1837944" y="1156716"/>
                  </a:lnTo>
                  <a:lnTo>
                    <a:pt x="1837944" y="1158240"/>
                  </a:lnTo>
                  <a:lnTo>
                    <a:pt x="1836420" y="1158240"/>
                  </a:lnTo>
                  <a:lnTo>
                    <a:pt x="1810601" y="1176528"/>
                  </a:lnTo>
                  <a:close/>
                </a:path>
                <a:path w="1873250" h="1193800">
                  <a:moveTo>
                    <a:pt x="80772" y="1176528"/>
                  </a:moveTo>
                  <a:lnTo>
                    <a:pt x="77724" y="1175004"/>
                  </a:lnTo>
                  <a:lnTo>
                    <a:pt x="78932" y="1175276"/>
                  </a:lnTo>
                  <a:lnTo>
                    <a:pt x="80772" y="1176528"/>
                  </a:lnTo>
                  <a:close/>
                </a:path>
                <a:path w="1873250" h="1193800">
                  <a:moveTo>
                    <a:pt x="78932" y="1175276"/>
                  </a:moveTo>
                  <a:lnTo>
                    <a:pt x="77724" y="1175004"/>
                  </a:lnTo>
                  <a:lnTo>
                    <a:pt x="78530" y="1175004"/>
                  </a:lnTo>
                  <a:lnTo>
                    <a:pt x="78932" y="1175276"/>
                  </a:lnTo>
                  <a:close/>
                </a:path>
                <a:path w="1873250" h="1193800">
                  <a:moveTo>
                    <a:pt x="1790446" y="1185672"/>
                  </a:moveTo>
                  <a:lnTo>
                    <a:pt x="1749551" y="1185672"/>
                  </a:lnTo>
                  <a:lnTo>
                    <a:pt x="1795272" y="1175004"/>
                  </a:lnTo>
                  <a:lnTo>
                    <a:pt x="1793748" y="1176528"/>
                  </a:lnTo>
                  <a:lnTo>
                    <a:pt x="1810601" y="1176528"/>
                  </a:lnTo>
                  <a:lnTo>
                    <a:pt x="1799844" y="1184148"/>
                  </a:lnTo>
                  <a:lnTo>
                    <a:pt x="1798320" y="1184148"/>
                  </a:lnTo>
                  <a:lnTo>
                    <a:pt x="1790446" y="1185672"/>
                  </a:lnTo>
                  <a:close/>
                </a:path>
                <a:path w="1873250" h="1193800">
                  <a:moveTo>
                    <a:pt x="84473" y="1176528"/>
                  </a:moveTo>
                  <a:lnTo>
                    <a:pt x="80772" y="1176528"/>
                  </a:lnTo>
                  <a:lnTo>
                    <a:pt x="78932" y="1175276"/>
                  </a:lnTo>
                  <a:lnTo>
                    <a:pt x="84473" y="1176528"/>
                  </a:lnTo>
                  <a:close/>
                </a:path>
                <a:path w="1873250" h="1193800">
                  <a:moveTo>
                    <a:pt x="1749551" y="1185672"/>
                  </a:moveTo>
                  <a:lnTo>
                    <a:pt x="124968" y="1185672"/>
                  </a:lnTo>
                  <a:lnTo>
                    <a:pt x="123444" y="1184148"/>
                  </a:lnTo>
                  <a:lnTo>
                    <a:pt x="1751076" y="1184148"/>
                  </a:lnTo>
                  <a:lnTo>
                    <a:pt x="1749551" y="118567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771859" y="4797072"/>
            <a:ext cx="1634489" cy="6515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5725" marR="5080" indent="-73660">
              <a:lnSpc>
                <a:spcPts val="2290"/>
              </a:lnSpc>
              <a:spcBef>
                <a:spcPts val="459"/>
              </a:spcBef>
            </a:pPr>
            <a:r>
              <a:rPr sz="2200" spc="-5" dirty="0">
                <a:latin typeface="Times New Roman"/>
                <a:cs typeface="Times New Roman"/>
              </a:rPr>
              <a:t>Mis</a:t>
            </a:r>
            <a:r>
              <a:rPr sz="2200" spc="-15" dirty="0">
                <a:latin typeface="Times New Roman"/>
                <a:cs typeface="Times New Roman"/>
              </a:rPr>
              <a:t>ce</a:t>
            </a:r>
            <a:r>
              <a:rPr sz="2200" spc="-5" dirty="0">
                <a:latin typeface="Times New Roman"/>
                <a:cs typeface="Times New Roman"/>
              </a:rPr>
              <a:t>ll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n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ous  System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Calls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12648" y="1860804"/>
            <a:ext cx="8823960" cy="4110354"/>
            <a:chOff x="612648" y="1860804"/>
            <a:chExt cx="8823960" cy="4110354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441447"/>
              <a:ext cx="8823960" cy="35295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127" y="3319272"/>
              <a:ext cx="7580375" cy="23682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7700" y="2435351"/>
              <a:ext cx="8763000" cy="3487420"/>
            </a:xfrm>
            <a:custGeom>
              <a:avLst/>
              <a:gdLst/>
              <a:ahLst/>
              <a:cxnLst/>
              <a:rect l="l" t="t" r="r" b="b"/>
              <a:pathLst>
                <a:path w="8763000" h="3487420">
                  <a:moveTo>
                    <a:pt x="8763000" y="3486912"/>
                  </a:moveTo>
                  <a:lnTo>
                    <a:pt x="0" y="3486912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3486912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128" y="2430780"/>
              <a:ext cx="8772525" cy="3496310"/>
            </a:xfrm>
            <a:custGeom>
              <a:avLst/>
              <a:gdLst/>
              <a:ahLst/>
              <a:cxnLst/>
              <a:rect l="l" t="t" r="r" b="b"/>
              <a:pathLst>
                <a:path w="8772525" h="3496310">
                  <a:moveTo>
                    <a:pt x="8770620" y="3496056"/>
                  </a:moveTo>
                  <a:lnTo>
                    <a:pt x="3048" y="3496056"/>
                  </a:lnTo>
                  <a:lnTo>
                    <a:pt x="0" y="34945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3486912"/>
                  </a:lnTo>
                  <a:lnTo>
                    <a:pt x="4572" y="3486912"/>
                  </a:lnTo>
                  <a:lnTo>
                    <a:pt x="9144" y="3491484"/>
                  </a:lnTo>
                  <a:lnTo>
                    <a:pt x="8772144" y="3491484"/>
                  </a:lnTo>
                  <a:lnTo>
                    <a:pt x="8772144" y="3494532"/>
                  </a:lnTo>
                  <a:lnTo>
                    <a:pt x="8770620" y="3496056"/>
                  </a:lnTo>
                  <a:close/>
                </a:path>
                <a:path w="8772525" h="3496310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772525" h="349631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3"/>
                  </a:lnTo>
                  <a:close/>
                </a:path>
                <a:path w="8772525" h="3496310">
                  <a:moveTo>
                    <a:pt x="8763000" y="3491484"/>
                  </a:moveTo>
                  <a:lnTo>
                    <a:pt x="8763000" y="4572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3486912"/>
                  </a:lnTo>
                  <a:lnTo>
                    <a:pt x="8767572" y="3486912"/>
                  </a:lnTo>
                  <a:lnTo>
                    <a:pt x="8763000" y="3491484"/>
                  </a:lnTo>
                  <a:close/>
                </a:path>
                <a:path w="8772525" h="349631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3"/>
                  </a:lnTo>
                  <a:close/>
                </a:path>
                <a:path w="8772525" h="3496310">
                  <a:moveTo>
                    <a:pt x="9144" y="3491484"/>
                  </a:moveTo>
                  <a:lnTo>
                    <a:pt x="4572" y="3486912"/>
                  </a:lnTo>
                  <a:lnTo>
                    <a:pt x="9144" y="3486912"/>
                  </a:lnTo>
                  <a:lnTo>
                    <a:pt x="9144" y="3491484"/>
                  </a:lnTo>
                  <a:close/>
                </a:path>
                <a:path w="8772525" h="3496310">
                  <a:moveTo>
                    <a:pt x="8763000" y="3491484"/>
                  </a:moveTo>
                  <a:lnTo>
                    <a:pt x="9144" y="3491484"/>
                  </a:lnTo>
                  <a:lnTo>
                    <a:pt x="9144" y="3486912"/>
                  </a:lnTo>
                  <a:lnTo>
                    <a:pt x="8763000" y="3486912"/>
                  </a:lnTo>
                  <a:lnTo>
                    <a:pt x="8763000" y="3491484"/>
                  </a:lnTo>
                  <a:close/>
                </a:path>
                <a:path w="8772525" h="3496310">
                  <a:moveTo>
                    <a:pt x="8772144" y="3491484"/>
                  </a:moveTo>
                  <a:lnTo>
                    <a:pt x="8763000" y="3491484"/>
                  </a:lnTo>
                  <a:lnTo>
                    <a:pt x="8767572" y="3486912"/>
                  </a:lnTo>
                  <a:lnTo>
                    <a:pt x="8772144" y="3486912"/>
                  </a:lnTo>
                  <a:lnTo>
                    <a:pt x="8772144" y="349148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692" y="1860804"/>
              <a:ext cx="7054595" cy="124815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6452" y="622868"/>
            <a:ext cx="7569200" cy="500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latin typeface="Calibri"/>
                <a:cs typeface="Calibri"/>
              </a:rPr>
              <a:t>System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Calls</a:t>
            </a:r>
            <a:r>
              <a:rPr sz="3600" spc="-45" dirty="0">
                <a:latin typeface="Calibri"/>
                <a:cs typeface="Calibri"/>
              </a:rPr>
              <a:t> 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Process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Management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>
              <a:latin typeface="Calibri"/>
              <a:cs typeface="Calibri"/>
            </a:endParaRPr>
          </a:p>
          <a:p>
            <a:pPr marL="567055" marR="2573020">
              <a:lnSpc>
                <a:spcPts val="3690"/>
              </a:lnSpc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sz="3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management: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888365" indent="-288290">
              <a:lnSpc>
                <a:spcPct val="100000"/>
              </a:lnSpc>
              <a:spcBef>
                <a:spcPts val="5"/>
              </a:spcBef>
              <a:buChar char="•"/>
              <a:tabLst>
                <a:tab pos="889000" algn="l"/>
              </a:tabLst>
            </a:pPr>
            <a:r>
              <a:rPr sz="3600" dirty="0">
                <a:latin typeface="Times New Roman"/>
                <a:cs typeface="Times New Roman"/>
              </a:rPr>
              <a:t>pid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fork()</a:t>
            </a:r>
            <a:endParaRPr sz="3600">
              <a:latin typeface="Times New Roman"/>
              <a:cs typeface="Times New Roman"/>
            </a:endParaRPr>
          </a:p>
          <a:p>
            <a:pPr marL="888365" indent="-288290">
              <a:lnSpc>
                <a:spcPct val="100000"/>
              </a:lnSpc>
              <a:buChar char="•"/>
              <a:tabLst>
                <a:tab pos="889000" algn="l"/>
              </a:tabLst>
            </a:pPr>
            <a:r>
              <a:rPr sz="3600" dirty="0">
                <a:latin typeface="Times New Roman"/>
                <a:cs typeface="Times New Roman"/>
              </a:rPr>
              <a:t>pid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waitpid(pid,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&amp;statloc,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options)</a:t>
            </a:r>
            <a:endParaRPr sz="3600">
              <a:latin typeface="Times New Roman"/>
              <a:cs typeface="Times New Roman"/>
            </a:endParaRPr>
          </a:p>
          <a:p>
            <a:pPr marL="888365" indent="-288290">
              <a:lnSpc>
                <a:spcPts val="4320"/>
              </a:lnSpc>
              <a:buChar char="•"/>
              <a:tabLst>
                <a:tab pos="889000" algn="l"/>
              </a:tabLst>
            </a:pPr>
            <a:r>
              <a:rPr sz="3600" dirty="0">
                <a:latin typeface="Times New Roman"/>
                <a:cs typeface="Times New Roman"/>
              </a:rPr>
              <a:t>s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execve(name,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10" dirty="0">
                <a:latin typeface="Times New Roman"/>
                <a:cs typeface="Times New Roman"/>
              </a:rPr>
              <a:t>argv,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environp)</a:t>
            </a:r>
            <a:endParaRPr sz="3600">
              <a:latin typeface="Times New Roman"/>
              <a:cs typeface="Times New Roman"/>
            </a:endParaRPr>
          </a:p>
          <a:p>
            <a:pPr marL="888365" indent="-288290">
              <a:lnSpc>
                <a:spcPct val="100000"/>
              </a:lnSpc>
              <a:buChar char="•"/>
              <a:tabLst>
                <a:tab pos="889000" algn="l"/>
              </a:tabLst>
            </a:pPr>
            <a:r>
              <a:rPr sz="3600" spc="-5" dirty="0">
                <a:latin typeface="Times New Roman"/>
                <a:cs typeface="Times New Roman"/>
              </a:rPr>
              <a:t>exit(status)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7018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System </a:t>
            </a:r>
            <a:r>
              <a:rPr sz="3600" dirty="0"/>
              <a:t>Calls</a:t>
            </a:r>
            <a:r>
              <a:rPr sz="3600" spc="-40" dirty="0"/>
              <a:t> </a:t>
            </a:r>
            <a:r>
              <a:rPr sz="3600" spc="-30" dirty="0"/>
              <a:t>for</a:t>
            </a:r>
            <a:r>
              <a:rPr sz="3600" spc="-35" dirty="0"/>
              <a:t> </a:t>
            </a:r>
            <a:r>
              <a:rPr sz="3600" spc="-15" dirty="0"/>
              <a:t>Process</a:t>
            </a:r>
            <a:r>
              <a:rPr sz="3600" spc="-40" dirty="0"/>
              <a:t> </a:t>
            </a:r>
            <a:r>
              <a:rPr sz="3600" spc="-15" dirty="0"/>
              <a:t>Management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49223" y="1554480"/>
            <a:ext cx="8796655" cy="5285740"/>
            <a:chOff x="649223" y="1554480"/>
            <a:chExt cx="8796655" cy="52857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223" y="1901952"/>
              <a:ext cx="8796528" cy="1627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856" y="2121408"/>
              <a:ext cx="7205471" cy="14264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2083" y="1900428"/>
              <a:ext cx="8738870" cy="1580515"/>
            </a:xfrm>
            <a:custGeom>
              <a:avLst/>
              <a:gdLst/>
              <a:ahLst/>
              <a:cxnLst/>
              <a:rect l="l" t="t" r="r" b="b"/>
              <a:pathLst>
                <a:path w="8738870" h="1580514">
                  <a:moveTo>
                    <a:pt x="8738616" y="1580387"/>
                  </a:moveTo>
                  <a:lnTo>
                    <a:pt x="0" y="1580387"/>
                  </a:lnTo>
                  <a:lnTo>
                    <a:pt x="0" y="0"/>
                  </a:lnTo>
                  <a:lnTo>
                    <a:pt x="8738616" y="0"/>
                  </a:lnTo>
                  <a:lnTo>
                    <a:pt x="8738616" y="158038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7512" y="1895856"/>
              <a:ext cx="8747760" cy="1590040"/>
            </a:xfrm>
            <a:custGeom>
              <a:avLst/>
              <a:gdLst/>
              <a:ahLst/>
              <a:cxnLst/>
              <a:rect l="l" t="t" r="r" b="b"/>
              <a:pathLst>
                <a:path w="8747760" h="1590039">
                  <a:moveTo>
                    <a:pt x="8746236" y="1589531"/>
                  </a:moveTo>
                  <a:lnTo>
                    <a:pt x="3048" y="1589531"/>
                  </a:lnTo>
                  <a:lnTo>
                    <a:pt x="0" y="15880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46236" y="0"/>
                  </a:lnTo>
                  <a:lnTo>
                    <a:pt x="8747760" y="3047"/>
                  </a:lnTo>
                  <a:lnTo>
                    <a:pt x="8747760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580387"/>
                  </a:lnTo>
                  <a:lnTo>
                    <a:pt x="4572" y="1580387"/>
                  </a:lnTo>
                  <a:lnTo>
                    <a:pt x="9144" y="1584959"/>
                  </a:lnTo>
                  <a:lnTo>
                    <a:pt x="8747760" y="1584959"/>
                  </a:lnTo>
                  <a:lnTo>
                    <a:pt x="8747760" y="1588007"/>
                  </a:lnTo>
                  <a:lnTo>
                    <a:pt x="8746236" y="1589531"/>
                  </a:lnTo>
                  <a:close/>
                </a:path>
                <a:path w="8747760" h="15900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47760" h="1590039">
                  <a:moveTo>
                    <a:pt x="8738616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38616" y="4571"/>
                  </a:lnTo>
                  <a:lnTo>
                    <a:pt x="8738616" y="9143"/>
                  </a:lnTo>
                  <a:close/>
                </a:path>
                <a:path w="8747760" h="1590039">
                  <a:moveTo>
                    <a:pt x="8738616" y="1584959"/>
                  </a:moveTo>
                  <a:lnTo>
                    <a:pt x="8738616" y="4571"/>
                  </a:lnTo>
                  <a:lnTo>
                    <a:pt x="8743188" y="9143"/>
                  </a:lnTo>
                  <a:lnTo>
                    <a:pt x="8747760" y="9143"/>
                  </a:lnTo>
                  <a:lnTo>
                    <a:pt x="8747760" y="1580387"/>
                  </a:lnTo>
                  <a:lnTo>
                    <a:pt x="8743188" y="1580387"/>
                  </a:lnTo>
                  <a:lnTo>
                    <a:pt x="8738616" y="1584959"/>
                  </a:lnTo>
                  <a:close/>
                </a:path>
                <a:path w="8747760" h="1590039">
                  <a:moveTo>
                    <a:pt x="8747760" y="9143"/>
                  </a:moveTo>
                  <a:lnTo>
                    <a:pt x="8743188" y="9143"/>
                  </a:lnTo>
                  <a:lnTo>
                    <a:pt x="8738616" y="4571"/>
                  </a:lnTo>
                  <a:lnTo>
                    <a:pt x="8747760" y="4571"/>
                  </a:lnTo>
                  <a:lnTo>
                    <a:pt x="8747760" y="9143"/>
                  </a:lnTo>
                  <a:close/>
                </a:path>
                <a:path w="8747760" h="1590039">
                  <a:moveTo>
                    <a:pt x="9144" y="1584959"/>
                  </a:moveTo>
                  <a:lnTo>
                    <a:pt x="4572" y="1580387"/>
                  </a:lnTo>
                  <a:lnTo>
                    <a:pt x="9144" y="1580387"/>
                  </a:lnTo>
                  <a:lnTo>
                    <a:pt x="9144" y="1584959"/>
                  </a:lnTo>
                  <a:close/>
                </a:path>
                <a:path w="8747760" h="1590039">
                  <a:moveTo>
                    <a:pt x="8738616" y="1584959"/>
                  </a:moveTo>
                  <a:lnTo>
                    <a:pt x="9144" y="1584959"/>
                  </a:lnTo>
                  <a:lnTo>
                    <a:pt x="9144" y="1580387"/>
                  </a:lnTo>
                  <a:lnTo>
                    <a:pt x="8738616" y="1580387"/>
                  </a:lnTo>
                  <a:lnTo>
                    <a:pt x="8738616" y="1584959"/>
                  </a:lnTo>
                  <a:close/>
                </a:path>
                <a:path w="8747760" h="1590039">
                  <a:moveTo>
                    <a:pt x="8747760" y="1584959"/>
                  </a:moveTo>
                  <a:lnTo>
                    <a:pt x="8738616" y="1584959"/>
                  </a:lnTo>
                  <a:lnTo>
                    <a:pt x="8743188" y="1580387"/>
                  </a:lnTo>
                  <a:lnTo>
                    <a:pt x="8747760" y="1580387"/>
                  </a:lnTo>
                  <a:lnTo>
                    <a:pt x="8747760" y="15849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275" y="1554480"/>
              <a:ext cx="6204203" cy="7040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223" y="3822192"/>
              <a:ext cx="8796528" cy="29900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856" y="4041648"/>
              <a:ext cx="7525511" cy="27980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2083" y="3823716"/>
              <a:ext cx="8738870" cy="2944495"/>
            </a:xfrm>
            <a:custGeom>
              <a:avLst/>
              <a:gdLst/>
              <a:ahLst/>
              <a:cxnLst/>
              <a:rect l="l" t="t" r="r" b="b"/>
              <a:pathLst>
                <a:path w="8738870" h="2944495">
                  <a:moveTo>
                    <a:pt x="8738616" y="2944367"/>
                  </a:moveTo>
                  <a:lnTo>
                    <a:pt x="0" y="2944367"/>
                  </a:lnTo>
                  <a:lnTo>
                    <a:pt x="0" y="0"/>
                  </a:lnTo>
                  <a:lnTo>
                    <a:pt x="8738616" y="0"/>
                  </a:lnTo>
                  <a:lnTo>
                    <a:pt x="8738616" y="294436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7512" y="3819143"/>
              <a:ext cx="8747760" cy="2954020"/>
            </a:xfrm>
            <a:custGeom>
              <a:avLst/>
              <a:gdLst/>
              <a:ahLst/>
              <a:cxnLst/>
              <a:rect l="l" t="t" r="r" b="b"/>
              <a:pathLst>
                <a:path w="8747760" h="2954020">
                  <a:moveTo>
                    <a:pt x="8746236" y="2953512"/>
                  </a:moveTo>
                  <a:lnTo>
                    <a:pt x="3048" y="2953512"/>
                  </a:lnTo>
                  <a:lnTo>
                    <a:pt x="0" y="29519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46236" y="0"/>
                  </a:lnTo>
                  <a:lnTo>
                    <a:pt x="8747760" y="3048"/>
                  </a:lnTo>
                  <a:lnTo>
                    <a:pt x="8747760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944368"/>
                  </a:lnTo>
                  <a:lnTo>
                    <a:pt x="4572" y="2944368"/>
                  </a:lnTo>
                  <a:lnTo>
                    <a:pt x="9144" y="2948940"/>
                  </a:lnTo>
                  <a:lnTo>
                    <a:pt x="8747760" y="2948940"/>
                  </a:lnTo>
                  <a:lnTo>
                    <a:pt x="8747760" y="2951988"/>
                  </a:lnTo>
                  <a:lnTo>
                    <a:pt x="8746236" y="2953512"/>
                  </a:lnTo>
                  <a:close/>
                </a:path>
                <a:path w="8747760" h="2954020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747760" h="2954020">
                  <a:moveTo>
                    <a:pt x="8738616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738616" y="4572"/>
                  </a:lnTo>
                  <a:lnTo>
                    <a:pt x="8738616" y="9143"/>
                  </a:lnTo>
                  <a:close/>
                </a:path>
                <a:path w="8747760" h="2954020">
                  <a:moveTo>
                    <a:pt x="8738616" y="2948940"/>
                  </a:moveTo>
                  <a:lnTo>
                    <a:pt x="8738616" y="4572"/>
                  </a:lnTo>
                  <a:lnTo>
                    <a:pt x="8743188" y="9143"/>
                  </a:lnTo>
                  <a:lnTo>
                    <a:pt x="8747760" y="9143"/>
                  </a:lnTo>
                  <a:lnTo>
                    <a:pt x="8747760" y="2944368"/>
                  </a:lnTo>
                  <a:lnTo>
                    <a:pt x="8743188" y="2944368"/>
                  </a:lnTo>
                  <a:lnTo>
                    <a:pt x="8738616" y="2948940"/>
                  </a:lnTo>
                  <a:close/>
                </a:path>
                <a:path w="8747760" h="2954020">
                  <a:moveTo>
                    <a:pt x="8747760" y="9143"/>
                  </a:moveTo>
                  <a:lnTo>
                    <a:pt x="8743188" y="9143"/>
                  </a:lnTo>
                  <a:lnTo>
                    <a:pt x="8738616" y="4572"/>
                  </a:lnTo>
                  <a:lnTo>
                    <a:pt x="8747760" y="4572"/>
                  </a:lnTo>
                  <a:lnTo>
                    <a:pt x="8747760" y="9143"/>
                  </a:lnTo>
                  <a:close/>
                </a:path>
                <a:path w="8747760" h="2954020">
                  <a:moveTo>
                    <a:pt x="9144" y="2948940"/>
                  </a:moveTo>
                  <a:lnTo>
                    <a:pt x="4572" y="2944368"/>
                  </a:lnTo>
                  <a:lnTo>
                    <a:pt x="9144" y="2944368"/>
                  </a:lnTo>
                  <a:lnTo>
                    <a:pt x="9144" y="2948940"/>
                  </a:lnTo>
                  <a:close/>
                </a:path>
                <a:path w="8747760" h="2954020">
                  <a:moveTo>
                    <a:pt x="8738616" y="2948940"/>
                  </a:moveTo>
                  <a:lnTo>
                    <a:pt x="9144" y="2948940"/>
                  </a:lnTo>
                  <a:lnTo>
                    <a:pt x="9144" y="2944368"/>
                  </a:lnTo>
                  <a:lnTo>
                    <a:pt x="8738616" y="2944368"/>
                  </a:lnTo>
                  <a:lnTo>
                    <a:pt x="8738616" y="2948940"/>
                  </a:lnTo>
                  <a:close/>
                </a:path>
                <a:path w="8747760" h="2954020">
                  <a:moveTo>
                    <a:pt x="8747760" y="2948940"/>
                  </a:moveTo>
                  <a:lnTo>
                    <a:pt x="8738616" y="2948940"/>
                  </a:lnTo>
                  <a:lnTo>
                    <a:pt x="8743188" y="2944368"/>
                  </a:lnTo>
                  <a:lnTo>
                    <a:pt x="8747760" y="2944368"/>
                  </a:lnTo>
                  <a:lnTo>
                    <a:pt x="8747760" y="294894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5275" y="3474719"/>
              <a:ext cx="6204203" cy="70408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37614" y="1477333"/>
            <a:ext cx="7016115" cy="51181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275"/>
              </a:spcBef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pid</a:t>
            </a:r>
            <a:r>
              <a:rPr sz="2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fork()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Fork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way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</a:t>
            </a:r>
            <a:r>
              <a:rPr sz="2400" dirty="0">
                <a:latin typeface="Times New Roman"/>
                <a:cs typeface="Times New Roman"/>
              </a:rPr>
              <a:t> 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POSIX.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Creates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an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duplicate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return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PID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 </a:t>
            </a:r>
            <a:r>
              <a:rPr sz="2400" dirty="0">
                <a:latin typeface="Times New Roman"/>
                <a:cs typeface="Times New Roman"/>
              </a:rPr>
              <a:t>id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child.</a:t>
            </a:r>
            <a:endParaRPr sz="24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2095"/>
              </a:spcBef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pid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waitpid(pid,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&amp;statloc,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options)</a:t>
            </a:r>
            <a:endParaRPr sz="28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51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After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parent</a:t>
            </a:r>
            <a:r>
              <a:rPr sz="2400" b="1" spc="-10" dirty="0">
                <a:latin typeface="Times New Roman"/>
                <a:cs typeface="Times New Roman"/>
              </a:rPr>
              <a:t> waits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the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child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to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execute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command,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855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Then read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command</a:t>
            </a:r>
            <a:r>
              <a:rPr sz="2400" spc="-5" dirty="0">
                <a:latin typeface="Times New Roman"/>
                <a:cs typeface="Times New Roman"/>
              </a:rPr>
              <a:t> when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terminates.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Times New Roman"/>
              <a:buChar char="•"/>
              <a:tabLst>
                <a:tab pos="241300" algn="l"/>
              </a:tabLst>
            </a:pPr>
            <a:r>
              <a:rPr sz="2400" b="1" dirty="0">
                <a:latin typeface="Times New Roman"/>
                <a:cs typeface="Times New Roman"/>
              </a:rPr>
              <a:t>Pid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child</a:t>
            </a:r>
            <a:r>
              <a:rPr sz="2400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79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Statloc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child’s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status,</a:t>
            </a:r>
            <a:endParaRPr sz="2400">
              <a:latin typeface="Times New Roman"/>
              <a:cs typeface="Times New Roman"/>
            </a:endParaRPr>
          </a:p>
          <a:p>
            <a:pPr marL="240665" marR="225425" indent="-228600">
              <a:lnSpc>
                <a:spcPts val="2700"/>
              </a:lnSpc>
              <a:spcBef>
                <a:spcPts val="150"/>
              </a:spcBef>
              <a:buChar char="•"/>
              <a:tabLst>
                <a:tab pos="241300" algn="l"/>
              </a:tabLst>
            </a:pPr>
            <a:r>
              <a:rPr sz="2400" spc="-320" dirty="0">
                <a:latin typeface="Times New Roman"/>
                <a:cs typeface="Times New Roman"/>
              </a:rPr>
              <a:t>V</a:t>
            </a:r>
            <a:r>
              <a:rPr sz="2400" spc="-35" dirty="0">
                <a:latin typeface="Times New Roman"/>
                <a:cs typeface="Times New Roman"/>
              </a:rPr>
              <a:t>ar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spc="-50" dirty="0">
                <a:latin typeface="Times New Roman"/>
                <a:cs typeface="Times New Roman"/>
              </a:rPr>
              <a:t>o</a:t>
            </a:r>
            <a:r>
              <a:rPr sz="2400" spc="-2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</a:t>
            </a:r>
            <a:r>
              <a:rPr sz="2400" spc="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5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h h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d  </a:t>
            </a:r>
            <a:r>
              <a:rPr sz="2400" spc="-25" dirty="0">
                <a:latin typeface="Times New Roman"/>
                <a:cs typeface="Times New Roman"/>
              </a:rPr>
              <a:t>parameter.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254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System </a:t>
            </a:r>
            <a:r>
              <a:rPr sz="3600" dirty="0"/>
              <a:t>Calls</a:t>
            </a:r>
            <a:r>
              <a:rPr sz="3600" spc="-40" dirty="0"/>
              <a:t> </a:t>
            </a:r>
            <a:r>
              <a:rPr sz="3600" spc="-30" dirty="0"/>
              <a:t>for</a:t>
            </a:r>
            <a:r>
              <a:rPr sz="3600" spc="-35" dirty="0"/>
              <a:t> </a:t>
            </a:r>
            <a:r>
              <a:rPr sz="3600" dirty="0"/>
              <a:t>File</a:t>
            </a:r>
            <a:r>
              <a:rPr sz="3600" spc="-100" dirty="0"/>
              <a:t> </a:t>
            </a:r>
            <a:r>
              <a:rPr sz="3600" spc="-15" dirty="0"/>
              <a:t>Management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12648" y="1453895"/>
            <a:ext cx="8823960" cy="5340350"/>
            <a:chOff x="612648" y="1453895"/>
            <a:chExt cx="8823960" cy="53403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1700784"/>
              <a:ext cx="8823960" cy="18562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568" y="1856231"/>
              <a:ext cx="7626096" cy="16916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1699259"/>
              <a:ext cx="8763000" cy="1809114"/>
            </a:xfrm>
            <a:custGeom>
              <a:avLst/>
              <a:gdLst/>
              <a:ahLst/>
              <a:cxnLst/>
              <a:rect l="l" t="t" r="r" b="b"/>
              <a:pathLst>
                <a:path w="8763000" h="1809114">
                  <a:moveTo>
                    <a:pt x="8763000" y="1808988"/>
                  </a:moveTo>
                  <a:lnTo>
                    <a:pt x="0" y="1808988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180898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1694688"/>
              <a:ext cx="8772525" cy="1818639"/>
            </a:xfrm>
            <a:custGeom>
              <a:avLst/>
              <a:gdLst/>
              <a:ahLst/>
              <a:cxnLst/>
              <a:rect l="l" t="t" r="r" b="b"/>
              <a:pathLst>
                <a:path w="8772525" h="1818639">
                  <a:moveTo>
                    <a:pt x="8770620" y="1818131"/>
                  </a:moveTo>
                  <a:lnTo>
                    <a:pt x="3048" y="1818131"/>
                  </a:lnTo>
                  <a:lnTo>
                    <a:pt x="0" y="18166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808987"/>
                  </a:lnTo>
                  <a:lnTo>
                    <a:pt x="4572" y="1808987"/>
                  </a:lnTo>
                  <a:lnTo>
                    <a:pt x="9144" y="1813559"/>
                  </a:lnTo>
                  <a:lnTo>
                    <a:pt x="8772144" y="1813559"/>
                  </a:lnTo>
                  <a:lnTo>
                    <a:pt x="8772144" y="1816607"/>
                  </a:lnTo>
                  <a:lnTo>
                    <a:pt x="8770620" y="1818131"/>
                  </a:lnTo>
                  <a:close/>
                </a:path>
                <a:path w="8772525" h="18186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1818639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1818639">
                  <a:moveTo>
                    <a:pt x="8763000" y="1813559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1808987"/>
                  </a:lnTo>
                  <a:lnTo>
                    <a:pt x="8767572" y="1808987"/>
                  </a:lnTo>
                  <a:lnTo>
                    <a:pt x="8763000" y="1813559"/>
                  </a:lnTo>
                  <a:close/>
                </a:path>
                <a:path w="8772525" h="1818639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1818639">
                  <a:moveTo>
                    <a:pt x="9144" y="1813559"/>
                  </a:moveTo>
                  <a:lnTo>
                    <a:pt x="4572" y="1808987"/>
                  </a:lnTo>
                  <a:lnTo>
                    <a:pt x="9144" y="1808987"/>
                  </a:lnTo>
                  <a:lnTo>
                    <a:pt x="9144" y="1813559"/>
                  </a:lnTo>
                  <a:close/>
                </a:path>
                <a:path w="8772525" h="1818639">
                  <a:moveTo>
                    <a:pt x="8763000" y="1813559"/>
                  </a:moveTo>
                  <a:lnTo>
                    <a:pt x="9144" y="1813559"/>
                  </a:lnTo>
                  <a:lnTo>
                    <a:pt x="9144" y="1808987"/>
                  </a:lnTo>
                  <a:lnTo>
                    <a:pt x="8763000" y="1808987"/>
                  </a:lnTo>
                  <a:lnTo>
                    <a:pt x="8763000" y="1813559"/>
                  </a:lnTo>
                  <a:close/>
                </a:path>
                <a:path w="8772525" h="1818639">
                  <a:moveTo>
                    <a:pt x="8772144" y="1813559"/>
                  </a:moveTo>
                  <a:lnTo>
                    <a:pt x="8763000" y="1813559"/>
                  </a:lnTo>
                  <a:lnTo>
                    <a:pt x="8767572" y="1808987"/>
                  </a:lnTo>
                  <a:lnTo>
                    <a:pt x="8772144" y="1808987"/>
                  </a:lnTo>
                  <a:lnTo>
                    <a:pt x="8772144" y="18135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6" y="1453895"/>
              <a:ext cx="6222491" cy="6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3794760"/>
              <a:ext cx="8823960" cy="8321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68" y="3941064"/>
              <a:ext cx="2944367" cy="7040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7700" y="3790188"/>
              <a:ext cx="8763000" cy="794385"/>
            </a:xfrm>
            <a:custGeom>
              <a:avLst/>
              <a:gdLst/>
              <a:ahLst/>
              <a:cxnLst/>
              <a:rect l="l" t="t" r="r" b="b"/>
              <a:pathLst>
                <a:path w="8763000" h="794385">
                  <a:moveTo>
                    <a:pt x="8763000" y="794003"/>
                  </a:moveTo>
                  <a:lnTo>
                    <a:pt x="0" y="794003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9400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3128" y="3785616"/>
              <a:ext cx="8772525" cy="803275"/>
            </a:xfrm>
            <a:custGeom>
              <a:avLst/>
              <a:gdLst/>
              <a:ahLst/>
              <a:cxnLst/>
              <a:rect l="l" t="t" r="r" b="b"/>
              <a:pathLst>
                <a:path w="8772525" h="803275">
                  <a:moveTo>
                    <a:pt x="8770620" y="803147"/>
                  </a:moveTo>
                  <a:lnTo>
                    <a:pt x="3048" y="803147"/>
                  </a:lnTo>
                  <a:lnTo>
                    <a:pt x="0" y="801623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794003"/>
                  </a:lnTo>
                  <a:lnTo>
                    <a:pt x="4572" y="794003"/>
                  </a:lnTo>
                  <a:lnTo>
                    <a:pt x="9144" y="798575"/>
                  </a:lnTo>
                  <a:lnTo>
                    <a:pt x="8772144" y="798575"/>
                  </a:lnTo>
                  <a:lnTo>
                    <a:pt x="8772144" y="801623"/>
                  </a:lnTo>
                  <a:lnTo>
                    <a:pt x="8770620" y="803147"/>
                  </a:lnTo>
                  <a:close/>
                </a:path>
                <a:path w="8772525" h="803275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803275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794003"/>
                  </a:lnTo>
                  <a:lnTo>
                    <a:pt x="8767572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803275">
                  <a:moveTo>
                    <a:pt x="9144" y="798575"/>
                  </a:moveTo>
                  <a:lnTo>
                    <a:pt x="4572" y="794003"/>
                  </a:lnTo>
                  <a:lnTo>
                    <a:pt x="9144" y="794003"/>
                  </a:lnTo>
                  <a:lnTo>
                    <a:pt x="9144" y="798575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9144" y="798575"/>
                  </a:lnTo>
                  <a:lnTo>
                    <a:pt x="9144" y="794003"/>
                  </a:lnTo>
                  <a:lnTo>
                    <a:pt x="8763000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798575"/>
                  </a:moveTo>
                  <a:lnTo>
                    <a:pt x="8763000" y="798575"/>
                  </a:lnTo>
                  <a:lnTo>
                    <a:pt x="8767572" y="794003"/>
                  </a:lnTo>
                  <a:lnTo>
                    <a:pt x="8772144" y="794003"/>
                  </a:lnTo>
                  <a:lnTo>
                    <a:pt x="8772144" y="798575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416" y="3543300"/>
              <a:ext cx="6222491" cy="5029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648" y="4864608"/>
              <a:ext cx="8823960" cy="8412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568" y="5020055"/>
              <a:ext cx="4873751" cy="69494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7700" y="4866131"/>
              <a:ext cx="8763000" cy="794385"/>
            </a:xfrm>
            <a:custGeom>
              <a:avLst/>
              <a:gdLst/>
              <a:ahLst/>
              <a:cxnLst/>
              <a:rect l="l" t="t" r="r" b="b"/>
              <a:pathLst>
                <a:path w="8763000" h="794385">
                  <a:moveTo>
                    <a:pt x="8763000" y="794003"/>
                  </a:moveTo>
                  <a:lnTo>
                    <a:pt x="0" y="794003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9400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3128" y="4861560"/>
              <a:ext cx="8772525" cy="803275"/>
            </a:xfrm>
            <a:custGeom>
              <a:avLst/>
              <a:gdLst/>
              <a:ahLst/>
              <a:cxnLst/>
              <a:rect l="l" t="t" r="r" b="b"/>
              <a:pathLst>
                <a:path w="8772525" h="803275">
                  <a:moveTo>
                    <a:pt x="8770620" y="803147"/>
                  </a:moveTo>
                  <a:lnTo>
                    <a:pt x="3048" y="803147"/>
                  </a:lnTo>
                  <a:lnTo>
                    <a:pt x="0" y="801623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794003"/>
                  </a:lnTo>
                  <a:lnTo>
                    <a:pt x="4572" y="794003"/>
                  </a:lnTo>
                  <a:lnTo>
                    <a:pt x="9144" y="798575"/>
                  </a:lnTo>
                  <a:lnTo>
                    <a:pt x="8772144" y="798575"/>
                  </a:lnTo>
                  <a:lnTo>
                    <a:pt x="8772144" y="801623"/>
                  </a:lnTo>
                  <a:lnTo>
                    <a:pt x="8770620" y="803147"/>
                  </a:lnTo>
                  <a:close/>
                </a:path>
                <a:path w="8772525" h="803275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803275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794003"/>
                  </a:lnTo>
                  <a:lnTo>
                    <a:pt x="8767572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803275">
                  <a:moveTo>
                    <a:pt x="9144" y="798575"/>
                  </a:moveTo>
                  <a:lnTo>
                    <a:pt x="4572" y="794003"/>
                  </a:lnTo>
                  <a:lnTo>
                    <a:pt x="9144" y="794003"/>
                  </a:lnTo>
                  <a:lnTo>
                    <a:pt x="9144" y="798575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9144" y="798575"/>
                  </a:lnTo>
                  <a:lnTo>
                    <a:pt x="9144" y="794003"/>
                  </a:lnTo>
                  <a:lnTo>
                    <a:pt x="8763000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798575"/>
                  </a:moveTo>
                  <a:lnTo>
                    <a:pt x="8763000" y="798575"/>
                  </a:lnTo>
                  <a:lnTo>
                    <a:pt x="8767572" y="794003"/>
                  </a:lnTo>
                  <a:lnTo>
                    <a:pt x="8772144" y="794003"/>
                  </a:lnTo>
                  <a:lnTo>
                    <a:pt x="8772144" y="798575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2416" y="4567427"/>
              <a:ext cx="6222491" cy="6035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648" y="5943599"/>
              <a:ext cx="8823960" cy="8412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568" y="6099048"/>
              <a:ext cx="4946903" cy="6949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7700" y="5942076"/>
              <a:ext cx="8763000" cy="794385"/>
            </a:xfrm>
            <a:custGeom>
              <a:avLst/>
              <a:gdLst/>
              <a:ahLst/>
              <a:cxnLst/>
              <a:rect l="l" t="t" r="r" b="b"/>
              <a:pathLst>
                <a:path w="8763000" h="794384">
                  <a:moveTo>
                    <a:pt x="8763000" y="794003"/>
                  </a:moveTo>
                  <a:lnTo>
                    <a:pt x="0" y="794003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9400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3128" y="5937504"/>
              <a:ext cx="8772525" cy="803275"/>
            </a:xfrm>
            <a:custGeom>
              <a:avLst/>
              <a:gdLst/>
              <a:ahLst/>
              <a:cxnLst/>
              <a:rect l="l" t="t" r="r" b="b"/>
              <a:pathLst>
                <a:path w="8772525" h="803275">
                  <a:moveTo>
                    <a:pt x="8770620" y="803147"/>
                  </a:moveTo>
                  <a:lnTo>
                    <a:pt x="3048" y="803147"/>
                  </a:lnTo>
                  <a:lnTo>
                    <a:pt x="0" y="801623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794003"/>
                  </a:lnTo>
                  <a:lnTo>
                    <a:pt x="4572" y="794003"/>
                  </a:lnTo>
                  <a:lnTo>
                    <a:pt x="9144" y="798575"/>
                  </a:lnTo>
                  <a:lnTo>
                    <a:pt x="8772144" y="798575"/>
                  </a:lnTo>
                  <a:lnTo>
                    <a:pt x="8772144" y="801623"/>
                  </a:lnTo>
                  <a:lnTo>
                    <a:pt x="8770620" y="803147"/>
                  </a:lnTo>
                  <a:close/>
                </a:path>
                <a:path w="8772525" h="803275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803275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794003"/>
                  </a:lnTo>
                  <a:lnTo>
                    <a:pt x="8767572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803275">
                  <a:moveTo>
                    <a:pt x="9144" y="798575"/>
                  </a:moveTo>
                  <a:lnTo>
                    <a:pt x="4572" y="794003"/>
                  </a:lnTo>
                  <a:lnTo>
                    <a:pt x="9144" y="794003"/>
                  </a:lnTo>
                  <a:lnTo>
                    <a:pt x="9144" y="798575"/>
                  </a:lnTo>
                  <a:close/>
                </a:path>
                <a:path w="8772525" h="803275">
                  <a:moveTo>
                    <a:pt x="8763000" y="798575"/>
                  </a:moveTo>
                  <a:lnTo>
                    <a:pt x="9144" y="798575"/>
                  </a:lnTo>
                  <a:lnTo>
                    <a:pt x="9144" y="794003"/>
                  </a:lnTo>
                  <a:lnTo>
                    <a:pt x="8763000" y="794003"/>
                  </a:lnTo>
                  <a:lnTo>
                    <a:pt x="8763000" y="798575"/>
                  </a:lnTo>
                  <a:close/>
                </a:path>
                <a:path w="8772525" h="803275">
                  <a:moveTo>
                    <a:pt x="8772144" y="798575"/>
                  </a:moveTo>
                  <a:lnTo>
                    <a:pt x="8763000" y="798575"/>
                  </a:lnTo>
                  <a:lnTo>
                    <a:pt x="8767572" y="794003"/>
                  </a:lnTo>
                  <a:lnTo>
                    <a:pt x="8772144" y="794003"/>
                  </a:lnTo>
                  <a:lnTo>
                    <a:pt x="8772144" y="798575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2416" y="5646419"/>
              <a:ext cx="6222491" cy="60350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314694" y="1350400"/>
            <a:ext cx="7066915" cy="52355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fd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(file,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how,...)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reading,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both.</a:t>
            </a:r>
            <a:endParaRPr sz="24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8690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Specifies </a:t>
            </a:r>
            <a:r>
              <a:rPr sz="2400" dirty="0">
                <a:latin typeface="Times New Roman"/>
                <a:cs typeface="Times New Roman"/>
              </a:rPr>
              <a:t>the file </a:t>
            </a:r>
            <a:r>
              <a:rPr sz="2400" spc="-5" dirty="0">
                <a:latin typeface="Times New Roman"/>
                <a:cs typeface="Times New Roman"/>
              </a:rPr>
              <a:t>name </a:t>
            </a:r>
            <a:r>
              <a:rPr sz="2400" dirty="0">
                <a:latin typeface="Times New Roman"/>
                <a:cs typeface="Times New Roman"/>
              </a:rPr>
              <a:t>to be opened </a:t>
            </a:r>
            <a:r>
              <a:rPr sz="2400" spc="-5" dirty="0">
                <a:latin typeface="Times New Roman"/>
                <a:cs typeface="Times New Roman"/>
              </a:rPr>
              <a:t>and any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spc="-70" dirty="0">
                <a:latin typeface="Times New Roman"/>
                <a:cs typeface="Times New Roman"/>
              </a:rPr>
              <a:t>O_RDONLY,</a:t>
            </a:r>
            <a:r>
              <a:rPr sz="2400" i="1" spc="30" dirty="0">
                <a:latin typeface="Times New Roman"/>
                <a:cs typeface="Times New Roman"/>
              </a:rPr>
              <a:t> </a:t>
            </a:r>
            <a:r>
              <a:rPr sz="2400" i="1" spc="-70" dirty="0">
                <a:latin typeface="Times New Roman"/>
                <a:cs typeface="Times New Roman"/>
              </a:rPr>
              <a:t>O_WRONLY,</a:t>
            </a:r>
            <a:r>
              <a:rPr sz="2400" i="1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O_RDWR, </a:t>
            </a:r>
            <a:r>
              <a:rPr sz="2400" i="1" spc="-585" dirty="0">
                <a:latin typeface="Times New Roman"/>
                <a:cs typeface="Times New Roman"/>
              </a:rPr>
              <a:t> </a:t>
            </a:r>
            <a:r>
              <a:rPr sz="2400" i="1" spc="-70" dirty="0">
                <a:latin typeface="Times New Roman"/>
                <a:cs typeface="Times New Roman"/>
              </a:rPr>
              <a:t>O_CREAT.</a:t>
            </a:r>
            <a:endParaRPr sz="24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8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close(fd)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Close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2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read(fd,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buffer,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nbytes)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buffer.</a:t>
            </a:r>
            <a:endParaRPr sz="24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2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write(fd,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buffer,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nbytes)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har char="•"/>
              <a:tabLst>
                <a:tab pos="241300" algn="l"/>
              </a:tabLst>
            </a:pPr>
            <a:r>
              <a:rPr sz="2400" spc="-45" dirty="0">
                <a:latin typeface="Times New Roman"/>
                <a:cs typeface="Times New Roman"/>
              </a:rPr>
              <a:t>Write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buffer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306" y="546607"/>
            <a:ext cx="7214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latin typeface="Calibri"/>
                <a:cs typeface="Calibri"/>
              </a:rPr>
              <a:t>What</a:t>
            </a:r>
            <a:r>
              <a:rPr sz="4400" spc="-55" dirty="0">
                <a:latin typeface="Calibri"/>
                <a:cs typeface="Calibri"/>
              </a:rPr>
              <a:t> </a:t>
            </a:r>
            <a:r>
              <a:rPr sz="4400" spc="-25" dirty="0">
                <a:latin typeface="Calibri"/>
                <a:cs typeface="Calibri"/>
              </a:rPr>
              <a:t>is</a:t>
            </a:r>
            <a:r>
              <a:rPr sz="4400" spc="5" dirty="0">
                <a:latin typeface="Calibri"/>
                <a:cs typeface="Calibri"/>
              </a:rPr>
              <a:t> </a:t>
            </a:r>
            <a:r>
              <a:rPr sz="4400" spc="-15" dirty="0">
                <a:latin typeface="Calibri"/>
                <a:cs typeface="Calibri"/>
              </a:rPr>
              <a:t>Operating</a:t>
            </a:r>
            <a:r>
              <a:rPr sz="4400" spc="-80" dirty="0">
                <a:latin typeface="Calibri"/>
                <a:cs typeface="Calibri"/>
              </a:rPr>
              <a:t> </a:t>
            </a:r>
            <a:r>
              <a:rPr sz="4400" spc="-30" dirty="0">
                <a:latin typeface="Calibri"/>
                <a:cs typeface="Calibri"/>
              </a:rPr>
              <a:t>System</a:t>
            </a:r>
            <a:r>
              <a:rPr sz="4400" spc="-7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(OS)?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036" y="1588007"/>
            <a:ext cx="8722360" cy="1226820"/>
          </a:xfrm>
          <a:custGeom>
            <a:avLst/>
            <a:gdLst/>
            <a:ahLst/>
            <a:cxnLst/>
            <a:rect l="l" t="t" r="r" b="b"/>
            <a:pathLst>
              <a:path w="8722360" h="1226820">
                <a:moveTo>
                  <a:pt x="8717280" y="1226820"/>
                </a:moveTo>
                <a:lnTo>
                  <a:pt x="6096" y="1226820"/>
                </a:lnTo>
                <a:lnTo>
                  <a:pt x="0" y="1222248"/>
                </a:lnTo>
                <a:lnTo>
                  <a:pt x="0" y="6096"/>
                </a:lnTo>
                <a:lnTo>
                  <a:pt x="6096" y="0"/>
                </a:lnTo>
                <a:lnTo>
                  <a:pt x="8717280" y="0"/>
                </a:lnTo>
                <a:lnTo>
                  <a:pt x="8721852" y="6096"/>
                </a:lnTo>
                <a:lnTo>
                  <a:pt x="8721852" y="13715"/>
                </a:lnTo>
                <a:lnTo>
                  <a:pt x="25908" y="13715"/>
                </a:lnTo>
                <a:lnTo>
                  <a:pt x="13716" y="25907"/>
                </a:lnTo>
                <a:lnTo>
                  <a:pt x="25908" y="25907"/>
                </a:lnTo>
                <a:lnTo>
                  <a:pt x="25908" y="1200912"/>
                </a:lnTo>
                <a:lnTo>
                  <a:pt x="13716" y="1200912"/>
                </a:lnTo>
                <a:lnTo>
                  <a:pt x="25908" y="1214628"/>
                </a:lnTo>
                <a:lnTo>
                  <a:pt x="8721852" y="1214628"/>
                </a:lnTo>
                <a:lnTo>
                  <a:pt x="8721852" y="1222248"/>
                </a:lnTo>
                <a:lnTo>
                  <a:pt x="8717280" y="1226820"/>
                </a:lnTo>
                <a:close/>
              </a:path>
              <a:path w="8722360" h="1226820">
                <a:moveTo>
                  <a:pt x="25908" y="25907"/>
                </a:moveTo>
                <a:lnTo>
                  <a:pt x="13716" y="25907"/>
                </a:lnTo>
                <a:lnTo>
                  <a:pt x="25908" y="13715"/>
                </a:lnTo>
                <a:lnTo>
                  <a:pt x="25908" y="25907"/>
                </a:lnTo>
                <a:close/>
              </a:path>
              <a:path w="8722360" h="1226820">
                <a:moveTo>
                  <a:pt x="8695944" y="25907"/>
                </a:moveTo>
                <a:lnTo>
                  <a:pt x="25908" y="25907"/>
                </a:lnTo>
                <a:lnTo>
                  <a:pt x="25908" y="13715"/>
                </a:lnTo>
                <a:lnTo>
                  <a:pt x="8695944" y="13715"/>
                </a:lnTo>
                <a:lnTo>
                  <a:pt x="8695944" y="25907"/>
                </a:lnTo>
                <a:close/>
              </a:path>
              <a:path w="8722360" h="1226820">
                <a:moveTo>
                  <a:pt x="8695944" y="1214628"/>
                </a:moveTo>
                <a:lnTo>
                  <a:pt x="8695944" y="13715"/>
                </a:lnTo>
                <a:lnTo>
                  <a:pt x="8709660" y="25907"/>
                </a:lnTo>
                <a:lnTo>
                  <a:pt x="8721852" y="25907"/>
                </a:lnTo>
                <a:lnTo>
                  <a:pt x="8721852" y="1200912"/>
                </a:lnTo>
                <a:lnTo>
                  <a:pt x="8709660" y="1200912"/>
                </a:lnTo>
                <a:lnTo>
                  <a:pt x="8695944" y="1214628"/>
                </a:lnTo>
                <a:close/>
              </a:path>
              <a:path w="8722360" h="1226820">
                <a:moveTo>
                  <a:pt x="8721852" y="25907"/>
                </a:moveTo>
                <a:lnTo>
                  <a:pt x="8709660" y="25907"/>
                </a:lnTo>
                <a:lnTo>
                  <a:pt x="8695944" y="13715"/>
                </a:lnTo>
                <a:lnTo>
                  <a:pt x="8721852" y="13715"/>
                </a:lnTo>
                <a:lnTo>
                  <a:pt x="8721852" y="25907"/>
                </a:lnTo>
                <a:close/>
              </a:path>
              <a:path w="8722360" h="1226820">
                <a:moveTo>
                  <a:pt x="25908" y="1214628"/>
                </a:moveTo>
                <a:lnTo>
                  <a:pt x="13716" y="1200912"/>
                </a:lnTo>
                <a:lnTo>
                  <a:pt x="25908" y="1200912"/>
                </a:lnTo>
                <a:lnTo>
                  <a:pt x="25908" y="1214628"/>
                </a:lnTo>
                <a:close/>
              </a:path>
              <a:path w="8722360" h="1226820">
                <a:moveTo>
                  <a:pt x="8695944" y="1214628"/>
                </a:moveTo>
                <a:lnTo>
                  <a:pt x="25908" y="1214628"/>
                </a:lnTo>
                <a:lnTo>
                  <a:pt x="25908" y="1200912"/>
                </a:lnTo>
                <a:lnTo>
                  <a:pt x="8695944" y="1200912"/>
                </a:lnTo>
                <a:lnTo>
                  <a:pt x="8695944" y="1214628"/>
                </a:lnTo>
                <a:close/>
              </a:path>
              <a:path w="8722360" h="1226820">
                <a:moveTo>
                  <a:pt x="8721852" y="1214628"/>
                </a:moveTo>
                <a:lnTo>
                  <a:pt x="8695944" y="1214628"/>
                </a:lnTo>
                <a:lnTo>
                  <a:pt x="8709660" y="1200912"/>
                </a:lnTo>
                <a:lnTo>
                  <a:pt x="8721852" y="1200912"/>
                </a:lnTo>
                <a:lnTo>
                  <a:pt x="8721852" y="1214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0013" y="1593598"/>
            <a:ext cx="8547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An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BF0000"/>
                </a:solidFill>
                <a:latin typeface="Calibri"/>
                <a:cs typeface="Calibri"/>
              </a:rPr>
              <a:t>Operating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BF0000"/>
                </a:solidFill>
                <a:latin typeface="Calibri"/>
                <a:cs typeface="Calibri"/>
              </a:rPr>
              <a:t>System</a:t>
            </a:r>
            <a:r>
              <a:rPr sz="2400" b="1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4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BF0000"/>
                </a:solidFill>
                <a:latin typeface="Calibri"/>
                <a:cs typeface="Calibri"/>
              </a:rPr>
              <a:t>program</a:t>
            </a:r>
            <a:r>
              <a:rPr sz="2400" b="1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that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acts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an </a:t>
            </a:r>
            <a:r>
              <a:rPr sz="24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BF0000"/>
                </a:solidFill>
                <a:latin typeface="Calibri"/>
                <a:cs typeface="Calibri"/>
              </a:rPr>
              <a:t>intermediate/interface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 between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user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 of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computer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 the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computer</a:t>
            </a:r>
            <a:r>
              <a:rPr sz="24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BF0000"/>
                </a:solidFill>
                <a:latin typeface="Calibri"/>
                <a:cs typeface="Calibri"/>
              </a:rPr>
              <a:t>hardware.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955" y="3189732"/>
            <a:ext cx="5280660" cy="30876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7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254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System </a:t>
            </a:r>
            <a:r>
              <a:rPr sz="3600" dirty="0"/>
              <a:t>Calls</a:t>
            </a:r>
            <a:r>
              <a:rPr sz="3600" spc="-40" dirty="0"/>
              <a:t> </a:t>
            </a:r>
            <a:r>
              <a:rPr sz="3600" spc="-30" dirty="0"/>
              <a:t>for</a:t>
            </a:r>
            <a:r>
              <a:rPr sz="3600" spc="-70" dirty="0"/>
              <a:t> </a:t>
            </a:r>
            <a:r>
              <a:rPr sz="3600" dirty="0"/>
              <a:t>File</a:t>
            </a:r>
            <a:r>
              <a:rPr sz="3600" spc="-60" dirty="0"/>
              <a:t> </a:t>
            </a:r>
            <a:r>
              <a:rPr sz="3600" spc="-15" dirty="0"/>
              <a:t>Management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40079" y="1467612"/>
            <a:ext cx="8806180" cy="5400040"/>
            <a:chOff x="640079" y="1467612"/>
            <a:chExt cx="8806180" cy="54000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79" y="1783080"/>
              <a:ext cx="8805672" cy="2697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712" y="2066544"/>
              <a:ext cx="7360919" cy="24231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2939" y="1783080"/>
              <a:ext cx="8747760" cy="2647315"/>
            </a:xfrm>
            <a:custGeom>
              <a:avLst/>
              <a:gdLst/>
              <a:ahLst/>
              <a:cxnLst/>
              <a:rect l="l" t="t" r="r" b="b"/>
              <a:pathLst>
                <a:path w="8747760" h="2647315">
                  <a:moveTo>
                    <a:pt x="8747760" y="2647187"/>
                  </a:moveTo>
                  <a:lnTo>
                    <a:pt x="0" y="2647187"/>
                  </a:lnTo>
                  <a:lnTo>
                    <a:pt x="0" y="0"/>
                  </a:lnTo>
                  <a:lnTo>
                    <a:pt x="8747760" y="0"/>
                  </a:lnTo>
                  <a:lnTo>
                    <a:pt x="8747760" y="264718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8368" y="1778507"/>
              <a:ext cx="8757285" cy="2656840"/>
            </a:xfrm>
            <a:custGeom>
              <a:avLst/>
              <a:gdLst/>
              <a:ahLst/>
              <a:cxnLst/>
              <a:rect l="l" t="t" r="r" b="b"/>
              <a:pathLst>
                <a:path w="8757285" h="2656840">
                  <a:moveTo>
                    <a:pt x="8755380" y="2656332"/>
                  </a:moveTo>
                  <a:lnTo>
                    <a:pt x="3048" y="2656332"/>
                  </a:lnTo>
                  <a:lnTo>
                    <a:pt x="0" y="26548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55380" y="0"/>
                  </a:lnTo>
                  <a:lnTo>
                    <a:pt x="8756904" y="3048"/>
                  </a:lnTo>
                  <a:lnTo>
                    <a:pt x="875690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647188"/>
                  </a:lnTo>
                  <a:lnTo>
                    <a:pt x="4572" y="2647188"/>
                  </a:lnTo>
                  <a:lnTo>
                    <a:pt x="9144" y="2651760"/>
                  </a:lnTo>
                  <a:lnTo>
                    <a:pt x="8756904" y="2651760"/>
                  </a:lnTo>
                  <a:lnTo>
                    <a:pt x="8756904" y="2654808"/>
                  </a:lnTo>
                  <a:lnTo>
                    <a:pt x="8755380" y="2656332"/>
                  </a:lnTo>
                  <a:close/>
                </a:path>
                <a:path w="8757285" h="265684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57285" h="2656840">
                  <a:moveTo>
                    <a:pt x="874776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47760" y="4571"/>
                  </a:lnTo>
                  <a:lnTo>
                    <a:pt x="8747760" y="9143"/>
                  </a:lnTo>
                  <a:close/>
                </a:path>
                <a:path w="8757285" h="2656840">
                  <a:moveTo>
                    <a:pt x="8747760" y="2651760"/>
                  </a:moveTo>
                  <a:lnTo>
                    <a:pt x="8747760" y="4571"/>
                  </a:lnTo>
                  <a:lnTo>
                    <a:pt x="8752332" y="9143"/>
                  </a:lnTo>
                  <a:lnTo>
                    <a:pt x="8756904" y="9143"/>
                  </a:lnTo>
                  <a:lnTo>
                    <a:pt x="8756904" y="2647188"/>
                  </a:lnTo>
                  <a:lnTo>
                    <a:pt x="8752332" y="2647188"/>
                  </a:lnTo>
                  <a:lnTo>
                    <a:pt x="8747760" y="2651760"/>
                  </a:lnTo>
                  <a:close/>
                </a:path>
                <a:path w="8757285" h="2656840">
                  <a:moveTo>
                    <a:pt x="8756904" y="9143"/>
                  </a:moveTo>
                  <a:lnTo>
                    <a:pt x="8752332" y="9143"/>
                  </a:lnTo>
                  <a:lnTo>
                    <a:pt x="8747760" y="4571"/>
                  </a:lnTo>
                  <a:lnTo>
                    <a:pt x="8756904" y="4571"/>
                  </a:lnTo>
                  <a:lnTo>
                    <a:pt x="8756904" y="9143"/>
                  </a:lnTo>
                  <a:close/>
                </a:path>
                <a:path w="8757285" h="2656840">
                  <a:moveTo>
                    <a:pt x="9144" y="2651760"/>
                  </a:moveTo>
                  <a:lnTo>
                    <a:pt x="4572" y="2647188"/>
                  </a:lnTo>
                  <a:lnTo>
                    <a:pt x="9144" y="2647188"/>
                  </a:lnTo>
                  <a:lnTo>
                    <a:pt x="9144" y="2651760"/>
                  </a:lnTo>
                  <a:close/>
                </a:path>
                <a:path w="8757285" h="2656840">
                  <a:moveTo>
                    <a:pt x="8747760" y="2651760"/>
                  </a:moveTo>
                  <a:lnTo>
                    <a:pt x="9144" y="2651760"/>
                  </a:lnTo>
                  <a:lnTo>
                    <a:pt x="9144" y="2647188"/>
                  </a:lnTo>
                  <a:lnTo>
                    <a:pt x="8747760" y="2647188"/>
                  </a:lnTo>
                  <a:lnTo>
                    <a:pt x="8747760" y="2651760"/>
                  </a:lnTo>
                  <a:close/>
                </a:path>
                <a:path w="8757285" h="2656840">
                  <a:moveTo>
                    <a:pt x="8756904" y="2651760"/>
                  </a:moveTo>
                  <a:lnTo>
                    <a:pt x="8747760" y="2651760"/>
                  </a:lnTo>
                  <a:lnTo>
                    <a:pt x="8752332" y="2647188"/>
                  </a:lnTo>
                  <a:lnTo>
                    <a:pt x="8756904" y="2647188"/>
                  </a:lnTo>
                  <a:lnTo>
                    <a:pt x="8756904" y="26517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131" y="1467612"/>
              <a:ext cx="6213348" cy="7178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9" y="4837176"/>
              <a:ext cx="8805672" cy="20299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712" y="5111496"/>
              <a:ext cx="7635239" cy="17465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2939" y="4832603"/>
              <a:ext cx="8747760" cy="1984375"/>
            </a:xfrm>
            <a:custGeom>
              <a:avLst/>
              <a:gdLst/>
              <a:ahLst/>
              <a:cxnLst/>
              <a:rect l="l" t="t" r="r" b="b"/>
              <a:pathLst>
                <a:path w="8747760" h="1984375">
                  <a:moveTo>
                    <a:pt x="8747760" y="1984248"/>
                  </a:moveTo>
                  <a:lnTo>
                    <a:pt x="0" y="1984248"/>
                  </a:lnTo>
                  <a:lnTo>
                    <a:pt x="0" y="0"/>
                  </a:lnTo>
                  <a:lnTo>
                    <a:pt x="8747760" y="0"/>
                  </a:lnTo>
                  <a:lnTo>
                    <a:pt x="8747760" y="19842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8368" y="4828031"/>
              <a:ext cx="8757285" cy="1993900"/>
            </a:xfrm>
            <a:custGeom>
              <a:avLst/>
              <a:gdLst/>
              <a:ahLst/>
              <a:cxnLst/>
              <a:rect l="l" t="t" r="r" b="b"/>
              <a:pathLst>
                <a:path w="8757285" h="1993900">
                  <a:moveTo>
                    <a:pt x="8755380" y="1993392"/>
                  </a:moveTo>
                  <a:lnTo>
                    <a:pt x="3048" y="1993392"/>
                  </a:lnTo>
                  <a:lnTo>
                    <a:pt x="0" y="1991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55380" y="0"/>
                  </a:lnTo>
                  <a:lnTo>
                    <a:pt x="8756904" y="3048"/>
                  </a:lnTo>
                  <a:lnTo>
                    <a:pt x="8756904" y="4571"/>
                  </a:lnTo>
                  <a:lnTo>
                    <a:pt x="9144" y="4571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84248"/>
                  </a:lnTo>
                  <a:lnTo>
                    <a:pt x="4572" y="1984248"/>
                  </a:lnTo>
                  <a:lnTo>
                    <a:pt x="9144" y="1988820"/>
                  </a:lnTo>
                  <a:lnTo>
                    <a:pt x="8756904" y="1988820"/>
                  </a:lnTo>
                  <a:lnTo>
                    <a:pt x="8756904" y="1991868"/>
                  </a:lnTo>
                  <a:lnTo>
                    <a:pt x="8755380" y="1993392"/>
                  </a:lnTo>
                  <a:close/>
                </a:path>
                <a:path w="8757285" h="1993900">
                  <a:moveTo>
                    <a:pt x="9144" y="9144"/>
                  </a:moveTo>
                  <a:lnTo>
                    <a:pt x="4572" y="9144"/>
                  </a:lnTo>
                  <a:lnTo>
                    <a:pt x="9144" y="4571"/>
                  </a:lnTo>
                  <a:lnTo>
                    <a:pt x="9144" y="9144"/>
                  </a:lnTo>
                  <a:close/>
                </a:path>
                <a:path w="8757285" h="1993900">
                  <a:moveTo>
                    <a:pt x="8747760" y="9144"/>
                  </a:moveTo>
                  <a:lnTo>
                    <a:pt x="9144" y="9144"/>
                  </a:lnTo>
                  <a:lnTo>
                    <a:pt x="9144" y="4571"/>
                  </a:lnTo>
                  <a:lnTo>
                    <a:pt x="8747760" y="4571"/>
                  </a:lnTo>
                  <a:lnTo>
                    <a:pt x="8747760" y="9144"/>
                  </a:lnTo>
                  <a:close/>
                </a:path>
                <a:path w="8757285" h="1993900">
                  <a:moveTo>
                    <a:pt x="8747760" y="1988820"/>
                  </a:moveTo>
                  <a:lnTo>
                    <a:pt x="8747760" y="4571"/>
                  </a:lnTo>
                  <a:lnTo>
                    <a:pt x="8752332" y="9144"/>
                  </a:lnTo>
                  <a:lnTo>
                    <a:pt x="8756904" y="9144"/>
                  </a:lnTo>
                  <a:lnTo>
                    <a:pt x="8756904" y="1984248"/>
                  </a:lnTo>
                  <a:lnTo>
                    <a:pt x="8752332" y="1984248"/>
                  </a:lnTo>
                  <a:lnTo>
                    <a:pt x="8747760" y="1988820"/>
                  </a:lnTo>
                  <a:close/>
                </a:path>
                <a:path w="8757285" h="1993900">
                  <a:moveTo>
                    <a:pt x="8756904" y="9144"/>
                  </a:moveTo>
                  <a:lnTo>
                    <a:pt x="8752332" y="9144"/>
                  </a:lnTo>
                  <a:lnTo>
                    <a:pt x="8747760" y="4571"/>
                  </a:lnTo>
                  <a:lnTo>
                    <a:pt x="8756904" y="4571"/>
                  </a:lnTo>
                  <a:lnTo>
                    <a:pt x="8756904" y="9144"/>
                  </a:lnTo>
                  <a:close/>
                </a:path>
                <a:path w="8757285" h="1993900">
                  <a:moveTo>
                    <a:pt x="9144" y="1988820"/>
                  </a:moveTo>
                  <a:lnTo>
                    <a:pt x="4572" y="1984248"/>
                  </a:lnTo>
                  <a:lnTo>
                    <a:pt x="9144" y="1984248"/>
                  </a:lnTo>
                  <a:lnTo>
                    <a:pt x="9144" y="1988820"/>
                  </a:lnTo>
                  <a:close/>
                </a:path>
                <a:path w="8757285" h="1993900">
                  <a:moveTo>
                    <a:pt x="8747760" y="1988820"/>
                  </a:moveTo>
                  <a:lnTo>
                    <a:pt x="9144" y="1988820"/>
                  </a:lnTo>
                  <a:lnTo>
                    <a:pt x="9144" y="1984248"/>
                  </a:lnTo>
                  <a:lnTo>
                    <a:pt x="8747760" y="1984248"/>
                  </a:lnTo>
                  <a:lnTo>
                    <a:pt x="8747760" y="1988820"/>
                  </a:lnTo>
                  <a:close/>
                </a:path>
                <a:path w="8757285" h="1993900">
                  <a:moveTo>
                    <a:pt x="8756904" y="1988820"/>
                  </a:moveTo>
                  <a:lnTo>
                    <a:pt x="8747760" y="1988820"/>
                  </a:lnTo>
                  <a:lnTo>
                    <a:pt x="8752332" y="1984248"/>
                  </a:lnTo>
                  <a:lnTo>
                    <a:pt x="8756904" y="1984248"/>
                  </a:lnTo>
                  <a:lnTo>
                    <a:pt x="8756904" y="19888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131" y="4517136"/>
              <a:ext cx="6213348" cy="71780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28386" y="1547907"/>
            <a:ext cx="7117080" cy="509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position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lseek(fd,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offset,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whence)</a:t>
            </a:r>
            <a:endParaRPr sz="2400">
              <a:latin typeface="Times New Roman"/>
              <a:cs typeface="Times New Roman"/>
            </a:endParaRPr>
          </a:p>
          <a:p>
            <a:pPr marL="240665" marR="274320" indent="-228600">
              <a:lnSpc>
                <a:spcPts val="2510"/>
              </a:lnSpc>
              <a:spcBef>
                <a:spcPts val="210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Move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file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writing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thus it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begin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anywhere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855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Fd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file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descriptor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25" dirty="0">
                <a:latin typeface="Times New Roman"/>
                <a:cs typeface="Times New Roman"/>
              </a:rPr>
              <a:t>Offset </a:t>
            </a:r>
            <a:r>
              <a:rPr sz="2400" b="1" spc="-5" dirty="0">
                <a:latin typeface="Times New Roman"/>
                <a:cs typeface="Times New Roman"/>
              </a:rPr>
              <a:t>shows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file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position</a:t>
            </a:r>
            <a:endParaRPr sz="2400">
              <a:latin typeface="Times New Roman"/>
              <a:cs typeface="Times New Roman"/>
            </a:endParaRPr>
          </a:p>
          <a:p>
            <a:pPr marL="240665" marR="631190" indent="-228600">
              <a:lnSpc>
                <a:spcPts val="2510"/>
              </a:lnSpc>
              <a:spcBef>
                <a:spcPts val="40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Whence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tells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file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position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relative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beginning,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current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stat(name,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&amp;buf)</a:t>
            </a:r>
            <a:endParaRPr sz="24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500"/>
              </a:lnSpc>
              <a:spcBef>
                <a:spcPts val="212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file’s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status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information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modification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855"/>
              </a:lnSpc>
              <a:buChar char="•"/>
              <a:tabLst>
                <a:tab pos="241300" algn="l"/>
              </a:tabLst>
            </a:pPr>
            <a:r>
              <a:rPr sz="2400" spc="-20" dirty="0">
                <a:latin typeface="Times New Roman"/>
                <a:cs typeface="Times New Roman"/>
              </a:rPr>
              <a:t>Name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file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name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Pointer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this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7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4333" y="592285"/>
            <a:ext cx="7324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System</a:t>
            </a:r>
            <a:r>
              <a:rPr sz="3600" spc="5" dirty="0"/>
              <a:t> </a:t>
            </a:r>
            <a:r>
              <a:rPr sz="3600" spc="-5" dirty="0"/>
              <a:t>Calls</a:t>
            </a:r>
            <a:r>
              <a:rPr sz="3600" spc="-35" dirty="0"/>
              <a:t> </a:t>
            </a:r>
            <a:r>
              <a:rPr sz="3600" spc="-30" dirty="0"/>
              <a:t>for </a:t>
            </a:r>
            <a:r>
              <a:rPr sz="3600" spc="-20" dirty="0"/>
              <a:t>Directory</a:t>
            </a:r>
            <a:r>
              <a:rPr sz="3600" spc="-40" dirty="0"/>
              <a:t> </a:t>
            </a:r>
            <a:r>
              <a:rPr sz="3600" spc="-15" dirty="0"/>
              <a:t>Management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12648" y="2505456"/>
            <a:ext cx="8823960" cy="1582420"/>
            <a:chOff x="612648" y="2505456"/>
            <a:chExt cx="8823960" cy="15824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670048"/>
              <a:ext cx="8823960" cy="14173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6" y="3282696"/>
              <a:ext cx="5047487" cy="7955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667000"/>
              <a:ext cx="8763000" cy="1376680"/>
            </a:xfrm>
            <a:custGeom>
              <a:avLst/>
              <a:gdLst/>
              <a:ahLst/>
              <a:cxnLst/>
              <a:rect l="l" t="t" r="r" b="b"/>
              <a:pathLst>
                <a:path w="8763000" h="1376679">
                  <a:moveTo>
                    <a:pt x="8763000" y="1376172"/>
                  </a:moveTo>
                  <a:lnTo>
                    <a:pt x="0" y="1376172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1376172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127" y="2505456"/>
              <a:ext cx="6222491" cy="8595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3127" y="2662428"/>
              <a:ext cx="8772525" cy="1386840"/>
            </a:xfrm>
            <a:custGeom>
              <a:avLst/>
              <a:gdLst/>
              <a:ahLst/>
              <a:cxnLst/>
              <a:rect l="l" t="t" r="r" b="b"/>
              <a:pathLst>
                <a:path w="8772525" h="1386839">
                  <a:moveTo>
                    <a:pt x="8770620" y="1386839"/>
                  </a:moveTo>
                  <a:lnTo>
                    <a:pt x="3048" y="1386839"/>
                  </a:lnTo>
                  <a:lnTo>
                    <a:pt x="0" y="13837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377696"/>
                  </a:lnTo>
                  <a:lnTo>
                    <a:pt x="4572" y="1377696"/>
                  </a:lnTo>
                  <a:lnTo>
                    <a:pt x="9144" y="1382268"/>
                  </a:lnTo>
                  <a:lnTo>
                    <a:pt x="8772144" y="1382268"/>
                  </a:lnTo>
                  <a:lnTo>
                    <a:pt x="8772144" y="1383792"/>
                  </a:lnTo>
                  <a:lnTo>
                    <a:pt x="8770620" y="1386839"/>
                  </a:lnTo>
                  <a:close/>
                </a:path>
                <a:path w="8772525" h="138683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72525" h="1386839">
                  <a:moveTo>
                    <a:pt x="87630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4"/>
                  </a:lnTo>
                  <a:close/>
                </a:path>
                <a:path w="8772525" h="1386839">
                  <a:moveTo>
                    <a:pt x="8763000" y="1382268"/>
                  </a:moveTo>
                  <a:lnTo>
                    <a:pt x="8763000" y="4572"/>
                  </a:lnTo>
                  <a:lnTo>
                    <a:pt x="8767572" y="9144"/>
                  </a:lnTo>
                  <a:lnTo>
                    <a:pt x="8772144" y="9144"/>
                  </a:lnTo>
                  <a:lnTo>
                    <a:pt x="8772144" y="1377696"/>
                  </a:lnTo>
                  <a:lnTo>
                    <a:pt x="8767572" y="1377696"/>
                  </a:lnTo>
                  <a:lnTo>
                    <a:pt x="8763000" y="1382268"/>
                  </a:lnTo>
                  <a:close/>
                </a:path>
                <a:path w="8772525" h="1386839">
                  <a:moveTo>
                    <a:pt x="8772144" y="9144"/>
                  </a:moveTo>
                  <a:lnTo>
                    <a:pt x="8767572" y="9144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4"/>
                  </a:lnTo>
                  <a:close/>
                </a:path>
                <a:path w="8772525" h="1386839">
                  <a:moveTo>
                    <a:pt x="9144" y="1382268"/>
                  </a:moveTo>
                  <a:lnTo>
                    <a:pt x="4572" y="1377696"/>
                  </a:lnTo>
                  <a:lnTo>
                    <a:pt x="9144" y="1377696"/>
                  </a:lnTo>
                  <a:lnTo>
                    <a:pt x="9144" y="1382268"/>
                  </a:lnTo>
                  <a:close/>
                </a:path>
                <a:path w="8772525" h="1386839">
                  <a:moveTo>
                    <a:pt x="8763000" y="1382268"/>
                  </a:moveTo>
                  <a:lnTo>
                    <a:pt x="9144" y="1382268"/>
                  </a:lnTo>
                  <a:lnTo>
                    <a:pt x="9144" y="1377696"/>
                  </a:lnTo>
                  <a:lnTo>
                    <a:pt x="8763000" y="1377696"/>
                  </a:lnTo>
                  <a:lnTo>
                    <a:pt x="8763000" y="1382268"/>
                  </a:lnTo>
                  <a:close/>
                </a:path>
                <a:path w="8772525" h="1386839">
                  <a:moveTo>
                    <a:pt x="8772144" y="1382268"/>
                  </a:moveTo>
                  <a:lnTo>
                    <a:pt x="8763000" y="1382268"/>
                  </a:lnTo>
                  <a:lnTo>
                    <a:pt x="8767572" y="1377696"/>
                  </a:lnTo>
                  <a:lnTo>
                    <a:pt x="8772144" y="1377696"/>
                  </a:lnTo>
                  <a:lnTo>
                    <a:pt x="8772144" y="138226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7700" y="2667000"/>
            <a:ext cx="8763000" cy="137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8340">
              <a:lnSpc>
                <a:spcPts val="32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mkdir(name,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mode)</a:t>
            </a:r>
            <a:endParaRPr sz="2800">
              <a:latin typeface="Times New Roman"/>
              <a:cs typeface="Times New Roman"/>
            </a:endParaRPr>
          </a:p>
          <a:p>
            <a:pPr marL="967105" indent="-288290">
              <a:lnSpc>
                <a:spcPct val="100000"/>
              </a:lnSpc>
              <a:spcBef>
                <a:spcPts val="2205"/>
              </a:spcBef>
              <a:buChar char="•"/>
              <a:tabLst>
                <a:tab pos="967105" algn="l"/>
                <a:tab pos="967740" algn="l"/>
              </a:tabLst>
            </a:pPr>
            <a:r>
              <a:rPr sz="2800" spc="-10" dirty="0">
                <a:latin typeface="Times New Roman"/>
                <a:cs typeface="Times New Roman"/>
              </a:rPr>
              <a:t>Create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new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empty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directory.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2648" y="4187952"/>
            <a:ext cx="8823960" cy="1673860"/>
            <a:chOff x="612648" y="4187952"/>
            <a:chExt cx="8823960" cy="167386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4443984"/>
              <a:ext cx="8823960" cy="13898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6" y="5056632"/>
              <a:ext cx="4800599" cy="8046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7700" y="4445508"/>
              <a:ext cx="8763000" cy="1346200"/>
            </a:xfrm>
            <a:custGeom>
              <a:avLst/>
              <a:gdLst/>
              <a:ahLst/>
              <a:cxnLst/>
              <a:rect l="l" t="t" r="r" b="b"/>
              <a:pathLst>
                <a:path w="8763000" h="1346200">
                  <a:moveTo>
                    <a:pt x="8763000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1345691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128" y="4440936"/>
              <a:ext cx="8772525" cy="1355090"/>
            </a:xfrm>
            <a:custGeom>
              <a:avLst/>
              <a:gdLst/>
              <a:ahLst/>
              <a:cxnLst/>
              <a:rect l="l" t="t" r="r" b="b"/>
              <a:pathLst>
                <a:path w="8772525" h="1355089">
                  <a:moveTo>
                    <a:pt x="8770620" y="1354835"/>
                  </a:moveTo>
                  <a:lnTo>
                    <a:pt x="3048" y="1354835"/>
                  </a:lnTo>
                  <a:lnTo>
                    <a:pt x="0" y="1353311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345691"/>
                  </a:lnTo>
                  <a:lnTo>
                    <a:pt x="4572" y="1345691"/>
                  </a:lnTo>
                  <a:lnTo>
                    <a:pt x="9144" y="1350263"/>
                  </a:lnTo>
                  <a:lnTo>
                    <a:pt x="8772144" y="1350263"/>
                  </a:lnTo>
                  <a:lnTo>
                    <a:pt x="8772144" y="1353311"/>
                  </a:lnTo>
                  <a:lnTo>
                    <a:pt x="8770620" y="1354835"/>
                  </a:lnTo>
                  <a:close/>
                </a:path>
                <a:path w="8772525" h="135508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1355089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1355089">
                  <a:moveTo>
                    <a:pt x="8763000" y="1350263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1345691"/>
                  </a:lnTo>
                  <a:lnTo>
                    <a:pt x="8767572" y="1345691"/>
                  </a:lnTo>
                  <a:lnTo>
                    <a:pt x="8763000" y="1350263"/>
                  </a:lnTo>
                  <a:close/>
                </a:path>
                <a:path w="8772525" h="1355089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1355089">
                  <a:moveTo>
                    <a:pt x="9144" y="1350263"/>
                  </a:moveTo>
                  <a:lnTo>
                    <a:pt x="4572" y="1345691"/>
                  </a:lnTo>
                  <a:lnTo>
                    <a:pt x="9144" y="1345691"/>
                  </a:lnTo>
                  <a:lnTo>
                    <a:pt x="9144" y="1350263"/>
                  </a:lnTo>
                  <a:close/>
                </a:path>
                <a:path w="8772525" h="1355089">
                  <a:moveTo>
                    <a:pt x="8763000" y="1350263"/>
                  </a:moveTo>
                  <a:lnTo>
                    <a:pt x="9144" y="1350263"/>
                  </a:lnTo>
                  <a:lnTo>
                    <a:pt x="9144" y="1345691"/>
                  </a:lnTo>
                  <a:lnTo>
                    <a:pt x="8763000" y="1345691"/>
                  </a:lnTo>
                  <a:lnTo>
                    <a:pt x="8763000" y="1350263"/>
                  </a:lnTo>
                  <a:close/>
                </a:path>
                <a:path w="8772525" h="1355089">
                  <a:moveTo>
                    <a:pt x="8772144" y="1350263"/>
                  </a:moveTo>
                  <a:lnTo>
                    <a:pt x="8763000" y="1350263"/>
                  </a:lnTo>
                  <a:lnTo>
                    <a:pt x="8767572" y="1345691"/>
                  </a:lnTo>
                  <a:lnTo>
                    <a:pt x="8772144" y="1345691"/>
                  </a:lnTo>
                  <a:lnTo>
                    <a:pt x="8772144" y="1350263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852" y="4187952"/>
              <a:ext cx="6222492" cy="85953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14739" y="4320029"/>
            <a:ext cx="4293870" cy="1275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rmdir(name)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20" dirty="0">
                <a:latin typeface="Times New Roman"/>
                <a:cs typeface="Times New Roman"/>
              </a:rPr>
              <a:t>Remove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empty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directory.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53" y="592285"/>
            <a:ext cx="732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System</a:t>
            </a:r>
            <a:r>
              <a:rPr sz="3600" spc="5" dirty="0"/>
              <a:t> </a:t>
            </a:r>
            <a:r>
              <a:rPr sz="3600" spc="-5" dirty="0"/>
              <a:t>Calls</a:t>
            </a:r>
            <a:r>
              <a:rPr sz="3600" spc="-35" dirty="0"/>
              <a:t> </a:t>
            </a:r>
            <a:r>
              <a:rPr sz="3600" spc="-30" dirty="0"/>
              <a:t>for </a:t>
            </a:r>
            <a:r>
              <a:rPr sz="3600" spc="-20" dirty="0"/>
              <a:t>Directory</a:t>
            </a:r>
            <a:r>
              <a:rPr sz="3600" spc="-75" dirty="0"/>
              <a:t> </a:t>
            </a:r>
            <a:r>
              <a:rPr sz="3600" spc="-15" dirty="0"/>
              <a:t>Management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12648" y="1664207"/>
            <a:ext cx="8723630" cy="1445260"/>
            <a:chOff x="612648" y="1664207"/>
            <a:chExt cx="8723630" cy="144526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2039111"/>
              <a:ext cx="8723375" cy="10698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424" y="2404871"/>
              <a:ext cx="3767327" cy="6949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2037587"/>
              <a:ext cx="8648700" cy="1001394"/>
            </a:xfrm>
            <a:custGeom>
              <a:avLst/>
              <a:gdLst/>
              <a:ahLst/>
              <a:cxnLst/>
              <a:rect l="l" t="t" r="r" b="b"/>
              <a:pathLst>
                <a:path w="8648700" h="1001394">
                  <a:moveTo>
                    <a:pt x="8648700" y="1001268"/>
                  </a:moveTo>
                  <a:lnTo>
                    <a:pt x="0" y="1001268"/>
                  </a:lnTo>
                  <a:lnTo>
                    <a:pt x="0" y="0"/>
                  </a:lnTo>
                  <a:lnTo>
                    <a:pt x="8648700" y="0"/>
                  </a:lnTo>
                  <a:lnTo>
                    <a:pt x="8648700" y="100126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128" y="2033015"/>
              <a:ext cx="8658225" cy="1010919"/>
            </a:xfrm>
            <a:custGeom>
              <a:avLst/>
              <a:gdLst/>
              <a:ahLst/>
              <a:cxnLst/>
              <a:rect l="l" t="t" r="r" b="b"/>
              <a:pathLst>
                <a:path w="8658225" h="1010919">
                  <a:moveTo>
                    <a:pt x="8656320" y="1010412"/>
                  </a:moveTo>
                  <a:lnTo>
                    <a:pt x="3048" y="1010412"/>
                  </a:lnTo>
                  <a:lnTo>
                    <a:pt x="0" y="1008888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656320" y="0"/>
                  </a:lnTo>
                  <a:lnTo>
                    <a:pt x="8657844" y="3047"/>
                  </a:lnTo>
                  <a:lnTo>
                    <a:pt x="86578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001268"/>
                  </a:lnTo>
                  <a:lnTo>
                    <a:pt x="4572" y="1001268"/>
                  </a:lnTo>
                  <a:lnTo>
                    <a:pt x="9144" y="1005840"/>
                  </a:lnTo>
                  <a:lnTo>
                    <a:pt x="8657844" y="1005840"/>
                  </a:lnTo>
                  <a:lnTo>
                    <a:pt x="8657844" y="1008888"/>
                  </a:lnTo>
                  <a:lnTo>
                    <a:pt x="8656320" y="1010412"/>
                  </a:lnTo>
                  <a:close/>
                </a:path>
                <a:path w="8658225" h="101091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658225" h="1010919">
                  <a:moveTo>
                    <a:pt x="86487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648700" y="4571"/>
                  </a:lnTo>
                  <a:lnTo>
                    <a:pt x="8648700" y="9143"/>
                  </a:lnTo>
                  <a:close/>
                </a:path>
                <a:path w="8658225" h="1010919">
                  <a:moveTo>
                    <a:pt x="8648700" y="1005840"/>
                  </a:moveTo>
                  <a:lnTo>
                    <a:pt x="8648700" y="4571"/>
                  </a:lnTo>
                  <a:lnTo>
                    <a:pt x="8653272" y="9143"/>
                  </a:lnTo>
                  <a:lnTo>
                    <a:pt x="8657844" y="9143"/>
                  </a:lnTo>
                  <a:lnTo>
                    <a:pt x="8657844" y="1001268"/>
                  </a:lnTo>
                  <a:lnTo>
                    <a:pt x="8653272" y="1001268"/>
                  </a:lnTo>
                  <a:lnTo>
                    <a:pt x="8648700" y="1005840"/>
                  </a:lnTo>
                  <a:close/>
                </a:path>
                <a:path w="8658225" h="1010919">
                  <a:moveTo>
                    <a:pt x="8657844" y="9143"/>
                  </a:moveTo>
                  <a:lnTo>
                    <a:pt x="8653272" y="9143"/>
                  </a:lnTo>
                  <a:lnTo>
                    <a:pt x="8648700" y="4571"/>
                  </a:lnTo>
                  <a:lnTo>
                    <a:pt x="8657844" y="4571"/>
                  </a:lnTo>
                  <a:lnTo>
                    <a:pt x="8657844" y="9143"/>
                  </a:lnTo>
                  <a:close/>
                </a:path>
                <a:path w="8658225" h="1010919">
                  <a:moveTo>
                    <a:pt x="9144" y="1005840"/>
                  </a:moveTo>
                  <a:lnTo>
                    <a:pt x="4572" y="1001268"/>
                  </a:lnTo>
                  <a:lnTo>
                    <a:pt x="9144" y="1001268"/>
                  </a:lnTo>
                  <a:lnTo>
                    <a:pt x="9144" y="1005840"/>
                  </a:lnTo>
                  <a:close/>
                </a:path>
                <a:path w="8658225" h="1010919">
                  <a:moveTo>
                    <a:pt x="8648700" y="1005840"/>
                  </a:moveTo>
                  <a:lnTo>
                    <a:pt x="9144" y="1005840"/>
                  </a:lnTo>
                  <a:lnTo>
                    <a:pt x="9144" y="1001268"/>
                  </a:lnTo>
                  <a:lnTo>
                    <a:pt x="8648700" y="1001268"/>
                  </a:lnTo>
                  <a:lnTo>
                    <a:pt x="8648700" y="1005840"/>
                  </a:lnTo>
                  <a:close/>
                </a:path>
                <a:path w="8658225" h="1010919">
                  <a:moveTo>
                    <a:pt x="8657844" y="1005840"/>
                  </a:moveTo>
                  <a:lnTo>
                    <a:pt x="8648700" y="1005840"/>
                  </a:lnTo>
                  <a:lnTo>
                    <a:pt x="8653272" y="1001268"/>
                  </a:lnTo>
                  <a:lnTo>
                    <a:pt x="8657844" y="1001268"/>
                  </a:lnTo>
                  <a:lnTo>
                    <a:pt x="8657844" y="100584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844" y="1664207"/>
              <a:ext cx="6140195" cy="795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05616" y="1800914"/>
            <a:ext cx="3342004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unlink(name)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30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Remove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directory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entry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2648" y="3150107"/>
            <a:ext cx="8714740" cy="3534410"/>
            <a:chOff x="612648" y="3150107"/>
            <a:chExt cx="8714740" cy="353441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3529584"/>
              <a:ext cx="8714231" cy="31363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424" y="3886199"/>
              <a:ext cx="7488935" cy="27980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7700" y="3523488"/>
              <a:ext cx="8648700" cy="3100070"/>
            </a:xfrm>
            <a:custGeom>
              <a:avLst/>
              <a:gdLst/>
              <a:ahLst/>
              <a:cxnLst/>
              <a:rect l="l" t="t" r="r" b="b"/>
              <a:pathLst>
                <a:path w="8648700" h="3100070">
                  <a:moveTo>
                    <a:pt x="8648700" y="3099815"/>
                  </a:moveTo>
                  <a:lnTo>
                    <a:pt x="0" y="3099815"/>
                  </a:lnTo>
                  <a:lnTo>
                    <a:pt x="0" y="0"/>
                  </a:lnTo>
                  <a:lnTo>
                    <a:pt x="8648700" y="0"/>
                  </a:lnTo>
                  <a:lnTo>
                    <a:pt x="8648700" y="3099815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128" y="3518915"/>
              <a:ext cx="8658225" cy="3108960"/>
            </a:xfrm>
            <a:custGeom>
              <a:avLst/>
              <a:gdLst/>
              <a:ahLst/>
              <a:cxnLst/>
              <a:rect l="l" t="t" r="r" b="b"/>
              <a:pathLst>
                <a:path w="8658225" h="3108959">
                  <a:moveTo>
                    <a:pt x="8656320" y="3108960"/>
                  </a:moveTo>
                  <a:lnTo>
                    <a:pt x="3048" y="3108960"/>
                  </a:lnTo>
                  <a:lnTo>
                    <a:pt x="0" y="31074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656320" y="0"/>
                  </a:lnTo>
                  <a:lnTo>
                    <a:pt x="8657844" y="3048"/>
                  </a:lnTo>
                  <a:lnTo>
                    <a:pt x="86578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99816"/>
                  </a:lnTo>
                  <a:lnTo>
                    <a:pt x="4572" y="3099816"/>
                  </a:lnTo>
                  <a:lnTo>
                    <a:pt x="9144" y="3104388"/>
                  </a:lnTo>
                  <a:lnTo>
                    <a:pt x="8657844" y="3104388"/>
                  </a:lnTo>
                  <a:lnTo>
                    <a:pt x="8657844" y="3107436"/>
                  </a:lnTo>
                  <a:lnTo>
                    <a:pt x="8656320" y="3108960"/>
                  </a:lnTo>
                  <a:close/>
                </a:path>
                <a:path w="8658225" h="310895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658225" h="3108959">
                  <a:moveTo>
                    <a:pt x="86487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648700" y="4572"/>
                  </a:lnTo>
                  <a:lnTo>
                    <a:pt x="8648700" y="9144"/>
                  </a:lnTo>
                  <a:close/>
                </a:path>
                <a:path w="8658225" h="3108959">
                  <a:moveTo>
                    <a:pt x="8648700" y="3104388"/>
                  </a:moveTo>
                  <a:lnTo>
                    <a:pt x="8648700" y="4572"/>
                  </a:lnTo>
                  <a:lnTo>
                    <a:pt x="8653272" y="9144"/>
                  </a:lnTo>
                  <a:lnTo>
                    <a:pt x="8657844" y="9144"/>
                  </a:lnTo>
                  <a:lnTo>
                    <a:pt x="8657844" y="3099816"/>
                  </a:lnTo>
                  <a:lnTo>
                    <a:pt x="8653272" y="3099816"/>
                  </a:lnTo>
                  <a:lnTo>
                    <a:pt x="8648700" y="3104388"/>
                  </a:lnTo>
                  <a:close/>
                </a:path>
                <a:path w="8658225" h="3108959">
                  <a:moveTo>
                    <a:pt x="8657844" y="9144"/>
                  </a:moveTo>
                  <a:lnTo>
                    <a:pt x="8653272" y="9144"/>
                  </a:lnTo>
                  <a:lnTo>
                    <a:pt x="8648700" y="4572"/>
                  </a:lnTo>
                  <a:lnTo>
                    <a:pt x="8657844" y="4572"/>
                  </a:lnTo>
                  <a:lnTo>
                    <a:pt x="8657844" y="9144"/>
                  </a:lnTo>
                  <a:close/>
                </a:path>
                <a:path w="8658225" h="3108959">
                  <a:moveTo>
                    <a:pt x="9144" y="3104388"/>
                  </a:moveTo>
                  <a:lnTo>
                    <a:pt x="4572" y="3099816"/>
                  </a:lnTo>
                  <a:lnTo>
                    <a:pt x="9144" y="3099816"/>
                  </a:lnTo>
                  <a:lnTo>
                    <a:pt x="9144" y="3104388"/>
                  </a:lnTo>
                  <a:close/>
                </a:path>
                <a:path w="8658225" h="3108959">
                  <a:moveTo>
                    <a:pt x="8648700" y="3104388"/>
                  </a:moveTo>
                  <a:lnTo>
                    <a:pt x="9144" y="3104388"/>
                  </a:lnTo>
                  <a:lnTo>
                    <a:pt x="9144" y="3099816"/>
                  </a:lnTo>
                  <a:lnTo>
                    <a:pt x="8648700" y="3099816"/>
                  </a:lnTo>
                  <a:lnTo>
                    <a:pt x="8648700" y="3104388"/>
                  </a:lnTo>
                  <a:close/>
                </a:path>
                <a:path w="8658225" h="3108959">
                  <a:moveTo>
                    <a:pt x="8657844" y="3104388"/>
                  </a:moveTo>
                  <a:lnTo>
                    <a:pt x="8648700" y="3104388"/>
                  </a:lnTo>
                  <a:lnTo>
                    <a:pt x="8653272" y="3099816"/>
                  </a:lnTo>
                  <a:lnTo>
                    <a:pt x="8657844" y="3099816"/>
                  </a:lnTo>
                  <a:lnTo>
                    <a:pt x="8657844" y="310438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844" y="3150107"/>
              <a:ext cx="6140195" cy="7955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05616" y="3288299"/>
            <a:ext cx="7051040" cy="314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mount(special,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flag)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30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Allows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systems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merged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one.</a:t>
            </a:r>
            <a:endParaRPr sz="2400">
              <a:latin typeface="Times New Roman"/>
              <a:cs typeface="Times New Roman"/>
            </a:endParaRPr>
          </a:p>
          <a:p>
            <a:pPr marL="240665" marR="499109" indent="-228600">
              <a:lnSpc>
                <a:spcPts val="2470"/>
              </a:lnSpc>
              <a:spcBef>
                <a:spcPts val="420"/>
              </a:spcBef>
              <a:buChar char="•"/>
              <a:tabLst>
                <a:tab pos="241300" algn="l"/>
                <a:tab pos="579120" algn="l"/>
              </a:tabLst>
            </a:pPr>
            <a:r>
              <a:rPr sz="2400" spc="-5" dirty="0">
                <a:latin typeface="Times New Roman"/>
                <a:cs typeface="Times New Roman"/>
              </a:rPr>
              <a:t>It	mounts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system, making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it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accessible and attaching </a:t>
            </a:r>
            <a:r>
              <a:rPr sz="2400" spc="-10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existing </a:t>
            </a:r>
            <a:r>
              <a:rPr sz="2400" spc="-5" dirty="0">
                <a:latin typeface="Times New Roman"/>
                <a:cs typeface="Times New Roman"/>
              </a:rPr>
              <a:t>directory </a:t>
            </a:r>
            <a:r>
              <a:rPr sz="2400" dirty="0">
                <a:latin typeface="Times New Roman"/>
                <a:cs typeface="Times New Roman"/>
              </a:rPr>
              <a:t> structure.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87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Special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block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drive.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5" dirty="0">
                <a:latin typeface="Times New Roman"/>
                <a:cs typeface="Times New Roman"/>
              </a:rPr>
              <a:t>Name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destination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mount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Flag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mount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read-write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only.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1728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Miscellaneous</a:t>
            </a:r>
            <a:r>
              <a:rPr spc="-35" dirty="0"/>
              <a:t> </a:t>
            </a:r>
            <a:r>
              <a:rPr spc="-30" dirty="0"/>
              <a:t>System</a:t>
            </a:r>
            <a:r>
              <a:rPr spc="-65" dirty="0"/>
              <a:t> </a:t>
            </a:r>
            <a:r>
              <a:rPr spc="-5" dirty="0"/>
              <a:t>Calls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12648" y="1668779"/>
            <a:ext cx="8823960" cy="1705610"/>
            <a:chOff x="612648" y="1668779"/>
            <a:chExt cx="8823960" cy="17056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1847087"/>
              <a:ext cx="8823960" cy="152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6" y="2578607"/>
              <a:ext cx="5038344" cy="7955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7700" y="1842515"/>
              <a:ext cx="8763000" cy="1489075"/>
            </a:xfrm>
            <a:custGeom>
              <a:avLst/>
              <a:gdLst/>
              <a:ahLst/>
              <a:cxnLst/>
              <a:rect l="l" t="t" r="r" b="b"/>
              <a:pathLst>
                <a:path w="8763000" h="1489075">
                  <a:moveTo>
                    <a:pt x="8763000" y="1488948"/>
                  </a:moveTo>
                  <a:lnTo>
                    <a:pt x="0" y="1488948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14889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6" y="1668779"/>
              <a:ext cx="6222491" cy="8778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3127" y="1837943"/>
              <a:ext cx="8772525" cy="1499870"/>
            </a:xfrm>
            <a:custGeom>
              <a:avLst/>
              <a:gdLst/>
              <a:ahLst/>
              <a:cxnLst/>
              <a:rect l="l" t="t" r="r" b="b"/>
              <a:pathLst>
                <a:path w="8772525" h="1499870">
                  <a:moveTo>
                    <a:pt x="8770620" y="1499616"/>
                  </a:moveTo>
                  <a:lnTo>
                    <a:pt x="3048" y="1499616"/>
                  </a:lnTo>
                  <a:lnTo>
                    <a:pt x="0" y="1496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490472"/>
                  </a:lnTo>
                  <a:lnTo>
                    <a:pt x="4572" y="1490472"/>
                  </a:lnTo>
                  <a:lnTo>
                    <a:pt x="9144" y="1495044"/>
                  </a:lnTo>
                  <a:lnTo>
                    <a:pt x="8772144" y="1495044"/>
                  </a:lnTo>
                  <a:lnTo>
                    <a:pt x="8772144" y="1496568"/>
                  </a:lnTo>
                  <a:lnTo>
                    <a:pt x="8770620" y="1499616"/>
                  </a:lnTo>
                  <a:close/>
                </a:path>
                <a:path w="8772525" h="149987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72525" h="1499870">
                  <a:moveTo>
                    <a:pt x="87630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9144"/>
                  </a:lnTo>
                  <a:close/>
                </a:path>
                <a:path w="8772525" h="1499870">
                  <a:moveTo>
                    <a:pt x="8763000" y="1495044"/>
                  </a:moveTo>
                  <a:lnTo>
                    <a:pt x="8763000" y="4572"/>
                  </a:lnTo>
                  <a:lnTo>
                    <a:pt x="8767572" y="9144"/>
                  </a:lnTo>
                  <a:lnTo>
                    <a:pt x="8772144" y="9144"/>
                  </a:lnTo>
                  <a:lnTo>
                    <a:pt x="8772144" y="1490472"/>
                  </a:lnTo>
                  <a:lnTo>
                    <a:pt x="8767572" y="1490472"/>
                  </a:lnTo>
                  <a:lnTo>
                    <a:pt x="8763000" y="1495044"/>
                  </a:lnTo>
                  <a:close/>
                </a:path>
                <a:path w="8772525" h="1499870">
                  <a:moveTo>
                    <a:pt x="8772144" y="9144"/>
                  </a:moveTo>
                  <a:lnTo>
                    <a:pt x="8767572" y="9144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9144"/>
                  </a:lnTo>
                  <a:close/>
                </a:path>
                <a:path w="8772525" h="1499870">
                  <a:moveTo>
                    <a:pt x="9144" y="1495044"/>
                  </a:moveTo>
                  <a:lnTo>
                    <a:pt x="4572" y="1490472"/>
                  </a:lnTo>
                  <a:lnTo>
                    <a:pt x="9144" y="1490472"/>
                  </a:lnTo>
                  <a:lnTo>
                    <a:pt x="9144" y="1495044"/>
                  </a:lnTo>
                  <a:close/>
                </a:path>
                <a:path w="8772525" h="1499870">
                  <a:moveTo>
                    <a:pt x="8763000" y="1495044"/>
                  </a:moveTo>
                  <a:lnTo>
                    <a:pt x="9144" y="1495044"/>
                  </a:lnTo>
                  <a:lnTo>
                    <a:pt x="9144" y="1490472"/>
                  </a:lnTo>
                  <a:lnTo>
                    <a:pt x="8763000" y="1490472"/>
                  </a:lnTo>
                  <a:lnTo>
                    <a:pt x="8763000" y="1495044"/>
                  </a:lnTo>
                  <a:close/>
                </a:path>
                <a:path w="8772525" h="1499870">
                  <a:moveTo>
                    <a:pt x="8772144" y="1495044"/>
                  </a:moveTo>
                  <a:lnTo>
                    <a:pt x="8763000" y="1495044"/>
                  </a:lnTo>
                  <a:lnTo>
                    <a:pt x="8767572" y="1490472"/>
                  </a:lnTo>
                  <a:lnTo>
                    <a:pt x="8772144" y="1490472"/>
                  </a:lnTo>
                  <a:lnTo>
                    <a:pt x="8772144" y="149504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7700" y="1842516"/>
            <a:ext cx="8763000" cy="148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8660">
              <a:lnSpc>
                <a:spcPts val="32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chdir(dirname)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967105" indent="-288290">
              <a:lnSpc>
                <a:spcPct val="100000"/>
              </a:lnSpc>
              <a:buChar char="•"/>
              <a:tabLst>
                <a:tab pos="967105" algn="l"/>
                <a:tab pos="967740" algn="l"/>
              </a:tabLst>
            </a:pPr>
            <a:r>
              <a:rPr sz="2800" spc="-5" dirty="0">
                <a:latin typeface="Times New Roman"/>
                <a:cs typeface="Times New Roman"/>
              </a:rPr>
              <a:t>Change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working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directory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2648" y="3543300"/>
            <a:ext cx="8823960" cy="3049905"/>
            <a:chOff x="612648" y="3543300"/>
            <a:chExt cx="8823960" cy="304990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3831335"/>
              <a:ext cx="8823960" cy="27523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6" y="4572000"/>
              <a:ext cx="7498080" cy="202082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7700" y="3831335"/>
              <a:ext cx="8763000" cy="2708275"/>
            </a:xfrm>
            <a:custGeom>
              <a:avLst/>
              <a:gdLst/>
              <a:ahLst/>
              <a:cxnLst/>
              <a:rect l="l" t="t" r="r" b="b"/>
              <a:pathLst>
                <a:path w="8763000" h="2708275">
                  <a:moveTo>
                    <a:pt x="8763000" y="2708148"/>
                  </a:moveTo>
                  <a:lnTo>
                    <a:pt x="0" y="2708148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270814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128" y="3826764"/>
              <a:ext cx="8772525" cy="2717800"/>
            </a:xfrm>
            <a:custGeom>
              <a:avLst/>
              <a:gdLst/>
              <a:ahLst/>
              <a:cxnLst/>
              <a:rect l="l" t="t" r="r" b="b"/>
              <a:pathLst>
                <a:path w="8772525" h="2717800">
                  <a:moveTo>
                    <a:pt x="8770620" y="2717291"/>
                  </a:moveTo>
                  <a:lnTo>
                    <a:pt x="3048" y="2717291"/>
                  </a:lnTo>
                  <a:lnTo>
                    <a:pt x="0" y="271576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2144" y="3047"/>
                  </a:lnTo>
                  <a:lnTo>
                    <a:pt x="87721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708147"/>
                  </a:lnTo>
                  <a:lnTo>
                    <a:pt x="4572" y="2708147"/>
                  </a:lnTo>
                  <a:lnTo>
                    <a:pt x="9144" y="2712719"/>
                  </a:lnTo>
                  <a:lnTo>
                    <a:pt x="8772144" y="2712719"/>
                  </a:lnTo>
                  <a:lnTo>
                    <a:pt x="8772144" y="2715767"/>
                  </a:lnTo>
                  <a:lnTo>
                    <a:pt x="8770620" y="2717291"/>
                  </a:lnTo>
                  <a:close/>
                </a:path>
                <a:path w="8772525" h="271780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72525" h="2717800">
                  <a:moveTo>
                    <a:pt x="87630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63000" y="4571"/>
                  </a:lnTo>
                  <a:lnTo>
                    <a:pt x="8763000" y="9143"/>
                  </a:lnTo>
                  <a:close/>
                </a:path>
                <a:path w="8772525" h="2717800">
                  <a:moveTo>
                    <a:pt x="8763000" y="2712719"/>
                  </a:moveTo>
                  <a:lnTo>
                    <a:pt x="8763000" y="4571"/>
                  </a:lnTo>
                  <a:lnTo>
                    <a:pt x="8767572" y="9143"/>
                  </a:lnTo>
                  <a:lnTo>
                    <a:pt x="8772144" y="9143"/>
                  </a:lnTo>
                  <a:lnTo>
                    <a:pt x="8772144" y="2708147"/>
                  </a:lnTo>
                  <a:lnTo>
                    <a:pt x="8767572" y="2708147"/>
                  </a:lnTo>
                  <a:lnTo>
                    <a:pt x="8763000" y="2712719"/>
                  </a:lnTo>
                  <a:close/>
                </a:path>
                <a:path w="8772525" h="2717800">
                  <a:moveTo>
                    <a:pt x="8772144" y="9143"/>
                  </a:moveTo>
                  <a:lnTo>
                    <a:pt x="8767572" y="9143"/>
                  </a:lnTo>
                  <a:lnTo>
                    <a:pt x="8763000" y="4571"/>
                  </a:lnTo>
                  <a:lnTo>
                    <a:pt x="8772144" y="4571"/>
                  </a:lnTo>
                  <a:lnTo>
                    <a:pt x="8772144" y="9143"/>
                  </a:lnTo>
                  <a:close/>
                </a:path>
                <a:path w="8772525" h="2717800">
                  <a:moveTo>
                    <a:pt x="9144" y="2712719"/>
                  </a:moveTo>
                  <a:lnTo>
                    <a:pt x="4572" y="2708147"/>
                  </a:lnTo>
                  <a:lnTo>
                    <a:pt x="9144" y="2708147"/>
                  </a:lnTo>
                  <a:lnTo>
                    <a:pt x="9144" y="2712719"/>
                  </a:lnTo>
                  <a:close/>
                </a:path>
                <a:path w="8772525" h="2717800">
                  <a:moveTo>
                    <a:pt x="8763000" y="2712719"/>
                  </a:moveTo>
                  <a:lnTo>
                    <a:pt x="9144" y="2712719"/>
                  </a:lnTo>
                  <a:lnTo>
                    <a:pt x="9144" y="2708147"/>
                  </a:lnTo>
                  <a:lnTo>
                    <a:pt x="8763000" y="2708147"/>
                  </a:lnTo>
                  <a:lnTo>
                    <a:pt x="8763000" y="2712719"/>
                  </a:lnTo>
                  <a:close/>
                </a:path>
                <a:path w="8772525" h="2717800">
                  <a:moveTo>
                    <a:pt x="8772144" y="2712719"/>
                  </a:moveTo>
                  <a:lnTo>
                    <a:pt x="8763000" y="2712719"/>
                  </a:lnTo>
                  <a:lnTo>
                    <a:pt x="8767572" y="2708147"/>
                  </a:lnTo>
                  <a:lnTo>
                    <a:pt x="8772144" y="2708147"/>
                  </a:lnTo>
                  <a:lnTo>
                    <a:pt x="8772144" y="271271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416" y="3543300"/>
              <a:ext cx="6222491" cy="9921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14739" y="3742482"/>
            <a:ext cx="6922770" cy="259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chmod(name,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5" dirty="0">
                <a:latin typeface="Times New Roman"/>
                <a:cs typeface="Times New Roman"/>
              </a:rPr>
              <a:t>Change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file’s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protection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bits.</a:t>
            </a:r>
            <a:endParaRPr sz="2800">
              <a:latin typeface="Times New Roman"/>
              <a:cs typeface="Times New Roman"/>
            </a:endParaRPr>
          </a:p>
          <a:p>
            <a:pPr marL="299720" indent="-287655">
              <a:lnSpc>
                <a:spcPct val="100000"/>
              </a:lnSpc>
              <a:buChar char="•"/>
              <a:tabLst>
                <a:tab pos="299720" algn="l"/>
                <a:tab pos="300355" algn="l"/>
              </a:tabLst>
            </a:pPr>
            <a:r>
              <a:rPr sz="2800" spc="-25" dirty="0">
                <a:latin typeface="Times New Roman"/>
                <a:cs typeface="Times New Roman"/>
              </a:rPr>
              <a:t>Name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name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of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file</a:t>
            </a:r>
            <a:endParaRPr sz="280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2890"/>
              </a:lnSpc>
              <a:spcBef>
                <a:spcPts val="535"/>
              </a:spcBef>
              <a:buChar char="•"/>
              <a:tabLst>
                <a:tab pos="299720" algn="l"/>
                <a:tab pos="300355" algn="l"/>
              </a:tabLst>
            </a:pPr>
            <a:r>
              <a:rPr sz="2800" spc="-5" dirty="0">
                <a:latin typeface="Times New Roman"/>
                <a:cs typeface="Times New Roman"/>
              </a:rPr>
              <a:t>Mode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includes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read-write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–execute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bits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user,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owner,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group.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1728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Miscellaneous</a:t>
            </a:r>
            <a:r>
              <a:rPr spc="-35" dirty="0"/>
              <a:t> </a:t>
            </a:r>
            <a:r>
              <a:rPr spc="-30" dirty="0"/>
              <a:t>System</a:t>
            </a:r>
            <a:r>
              <a:rPr spc="-65" dirty="0"/>
              <a:t> </a:t>
            </a:r>
            <a:r>
              <a:rPr spc="-5" dirty="0"/>
              <a:t>Calls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30936" y="1623059"/>
            <a:ext cx="8815070" cy="3598545"/>
            <a:chOff x="630936" y="1623059"/>
            <a:chExt cx="8815070" cy="359854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36" y="1984247"/>
              <a:ext cx="8814815" cy="32278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712" y="2322576"/>
              <a:ext cx="7818119" cy="28986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3796" y="1981200"/>
              <a:ext cx="8757285" cy="3188335"/>
            </a:xfrm>
            <a:custGeom>
              <a:avLst/>
              <a:gdLst/>
              <a:ahLst/>
              <a:cxnLst/>
              <a:rect l="l" t="t" r="r" b="b"/>
              <a:pathLst>
                <a:path w="8757285" h="3188335">
                  <a:moveTo>
                    <a:pt x="8756904" y="3188207"/>
                  </a:moveTo>
                  <a:lnTo>
                    <a:pt x="0" y="3188207"/>
                  </a:lnTo>
                  <a:lnTo>
                    <a:pt x="0" y="0"/>
                  </a:lnTo>
                  <a:lnTo>
                    <a:pt x="8756904" y="0"/>
                  </a:lnTo>
                  <a:lnTo>
                    <a:pt x="8756904" y="318820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224" y="1976627"/>
              <a:ext cx="8766175" cy="3197860"/>
            </a:xfrm>
            <a:custGeom>
              <a:avLst/>
              <a:gdLst/>
              <a:ahLst/>
              <a:cxnLst/>
              <a:rect l="l" t="t" r="r" b="b"/>
              <a:pathLst>
                <a:path w="8766175" h="3197860">
                  <a:moveTo>
                    <a:pt x="8764524" y="3197352"/>
                  </a:moveTo>
                  <a:lnTo>
                    <a:pt x="3048" y="3197352"/>
                  </a:lnTo>
                  <a:lnTo>
                    <a:pt x="0" y="31958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64524" y="0"/>
                  </a:lnTo>
                  <a:lnTo>
                    <a:pt x="8766048" y="3048"/>
                  </a:lnTo>
                  <a:lnTo>
                    <a:pt x="876604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88208"/>
                  </a:lnTo>
                  <a:lnTo>
                    <a:pt x="4572" y="3188208"/>
                  </a:lnTo>
                  <a:lnTo>
                    <a:pt x="9144" y="3192780"/>
                  </a:lnTo>
                  <a:lnTo>
                    <a:pt x="8766048" y="3192780"/>
                  </a:lnTo>
                  <a:lnTo>
                    <a:pt x="8766048" y="3195828"/>
                  </a:lnTo>
                  <a:lnTo>
                    <a:pt x="8764524" y="3197352"/>
                  </a:lnTo>
                  <a:close/>
                </a:path>
                <a:path w="8766175" h="319786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66175" h="3197860">
                  <a:moveTo>
                    <a:pt x="875690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56904" y="4572"/>
                  </a:lnTo>
                  <a:lnTo>
                    <a:pt x="8756904" y="9144"/>
                  </a:lnTo>
                  <a:close/>
                </a:path>
                <a:path w="8766175" h="3197860">
                  <a:moveTo>
                    <a:pt x="8756904" y="3192780"/>
                  </a:moveTo>
                  <a:lnTo>
                    <a:pt x="8756904" y="4572"/>
                  </a:lnTo>
                  <a:lnTo>
                    <a:pt x="8761476" y="9144"/>
                  </a:lnTo>
                  <a:lnTo>
                    <a:pt x="8766048" y="9144"/>
                  </a:lnTo>
                  <a:lnTo>
                    <a:pt x="8766048" y="3188208"/>
                  </a:lnTo>
                  <a:lnTo>
                    <a:pt x="8761476" y="3188208"/>
                  </a:lnTo>
                  <a:lnTo>
                    <a:pt x="8756904" y="3192780"/>
                  </a:lnTo>
                  <a:close/>
                </a:path>
                <a:path w="8766175" h="3197860">
                  <a:moveTo>
                    <a:pt x="8766048" y="9144"/>
                  </a:moveTo>
                  <a:lnTo>
                    <a:pt x="8761476" y="9144"/>
                  </a:lnTo>
                  <a:lnTo>
                    <a:pt x="8756904" y="4572"/>
                  </a:lnTo>
                  <a:lnTo>
                    <a:pt x="8766048" y="4572"/>
                  </a:lnTo>
                  <a:lnTo>
                    <a:pt x="8766048" y="9144"/>
                  </a:lnTo>
                  <a:close/>
                </a:path>
                <a:path w="8766175" h="3197860">
                  <a:moveTo>
                    <a:pt x="9144" y="3192780"/>
                  </a:moveTo>
                  <a:lnTo>
                    <a:pt x="4572" y="3188208"/>
                  </a:lnTo>
                  <a:lnTo>
                    <a:pt x="9144" y="3188208"/>
                  </a:lnTo>
                  <a:lnTo>
                    <a:pt x="9144" y="3192780"/>
                  </a:lnTo>
                  <a:close/>
                </a:path>
                <a:path w="8766175" h="3197860">
                  <a:moveTo>
                    <a:pt x="8756904" y="3192780"/>
                  </a:moveTo>
                  <a:lnTo>
                    <a:pt x="9144" y="3192780"/>
                  </a:lnTo>
                  <a:lnTo>
                    <a:pt x="9144" y="3188208"/>
                  </a:lnTo>
                  <a:lnTo>
                    <a:pt x="8756904" y="3188208"/>
                  </a:lnTo>
                  <a:lnTo>
                    <a:pt x="8756904" y="3192780"/>
                  </a:lnTo>
                  <a:close/>
                </a:path>
                <a:path w="8766175" h="3197860">
                  <a:moveTo>
                    <a:pt x="8766048" y="3192780"/>
                  </a:moveTo>
                  <a:lnTo>
                    <a:pt x="8756904" y="3192780"/>
                  </a:lnTo>
                  <a:lnTo>
                    <a:pt x="8761476" y="3188208"/>
                  </a:lnTo>
                  <a:lnTo>
                    <a:pt x="8766048" y="3188208"/>
                  </a:lnTo>
                  <a:lnTo>
                    <a:pt x="8766048" y="319278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987" y="1623059"/>
              <a:ext cx="6217919" cy="76809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30936" y="5271516"/>
            <a:ext cx="8815070" cy="1385570"/>
            <a:chOff x="630936" y="5271516"/>
            <a:chExt cx="8815070" cy="138557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936" y="5632704"/>
              <a:ext cx="8814815" cy="10058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712" y="5980176"/>
              <a:ext cx="4306823" cy="6766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3796" y="5632703"/>
              <a:ext cx="8757285" cy="960119"/>
            </a:xfrm>
            <a:custGeom>
              <a:avLst/>
              <a:gdLst/>
              <a:ahLst/>
              <a:cxnLst/>
              <a:rect l="l" t="t" r="r" b="b"/>
              <a:pathLst>
                <a:path w="8757285" h="960120">
                  <a:moveTo>
                    <a:pt x="8756904" y="960119"/>
                  </a:moveTo>
                  <a:lnTo>
                    <a:pt x="0" y="960119"/>
                  </a:lnTo>
                  <a:lnTo>
                    <a:pt x="0" y="0"/>
                  </a:lnTo>
                  <a:lnTo>
                    <a:pt x="8756904" y="0"/>
                  </a:lnTo>
                  <a:lnTo>
                    <a:pt x="8756904" y="960119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9224" y="5628131"/>
              <a:ext cx="8766175" cy="969644"/>
            </a:xfrm>
            <a:custGeom>
              <a:avLst/>
              <a:gdLst/>
              <a:ahLst/>
              <a:cxnLst/>
              <a:rect l="l" t="t" r="r" b="b"/>
              <a:pathLst>
                <a:path w="8766175" h="969645">
                  <a:moveTo>
                    <a:pt x="8764524" y="969264"/>
                  </a:moveTo>
                  <a:lnTo>
                    <a:pt x="3048" y="969264"/>
                  </a:lnTo>
                  <a:lnTo>
                    <a:pt x="0" y="9677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64524" y="0"/>
                  </a:lnTo>
                  <a:lnTo>
                    <a:pt x="8766048" y="3048"/>
                  </a:lnTo>
                  <a:lnTo>
                    <a:pt x="876604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960120"/>
                  </a:lnTo>
                  <a:lnTo>
                    <a:pt x="4572" y="960120"/>
                  </a:lnTo>
                  <a:lnTo>
                    <a:pt x="9144" y="964692"/>
                  </a:lnTo>
                  <a:lnTo>
                    <a:pt x="8766048" y="964692"/>
                  </a:lnTo>
                  <a:lnTo>
                    <a:pt x="8766048" y="967740"/>
                  </a:lnTo>
                  <a:lnTo>
                    <a:pt x="8764524" y="969264"/>
                  </a:lnTo>
                  <a:close/>
                </a:path>
                <a:path w="8766175" h="969645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66175" h="969645">
                  <a:moveTo>
                    <a:pt x="875690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56904" y="4571"/>
                  </a:lnTo>
                  <a:lnTo>
                    <a:pt x="8756904" y="9143"/>
                  </a:lnTo>
                  <a:close/>
                </a:path>
                <a:path w="8766175" h="969645">
                  <a:moveTo>
                    <a:pt x="8756904" y="964692"/>
                  </a:moveTo>
                  <a:lnTo>
                    <a:pt x="8756904" y="4571"/>
                  </a:lnTo>
                  <a:lnTo>
                    <a:pt x="8761476" y="9143"/>
                  </a:lnTo>
                  <a:lnTo>
                    <a:pt x="8766048" y="9143"/>
                  </a:lnTo>
                  <a:lnTo>
                    <a:pt x="8766048" y="960120"/>
                  </a:lnTo>
                  <a:lnTo>
                    <a:pt x="8761476" y="960120"/>
                  </a:lnTo>
                  <a:lnTo>
                    <a:pt x="8756904" y="964692"/>
                  </a:lnTo>
                  <a:close/>
                </a:path>
                <a:path w="8766175" h="969645">
                  <a:moveTo>
                    <a:pt x="8766048" y="9143"/>
                  </a:moveTo>
                  <a:lnTo>
                    <a:pt x="8761476" y="9143"/>
                  </a:lnTo>
                  <a:lnTo>
                    <a:pt x="8756904" y="4571"/>
                  </a:lnTo>
                  <a:lnTo>
                    <a:pt x="8766048" y="4571"/>
                  </a:lnTo>
                  <a:lnTo>
                    <a:pt x="8766048" y="9143"/>
                  </a:lnTo>
                  <a:close/>
                </a:path>
                <a:path w="8766175" h="969645">
                  <a:moveTo>
                    <a:pt x="9144" y="964692"/>
                  </a:moveTo>
                  <a:lnTo>
                    <a:pt x="4572" y="960120"/>
                  </a:lnTo>
                  <a:lnTo>
                    <a:pt x="9144" y="960120"/>
                  </a:lnTo>
                  <a:lnTo>
                    <a:pt x="9144" y="964692"/>
                  </a:lnTo>
                  <a:close/>
                </a:path>
                <a:path w="8766175" h="969645">
                  <a:moveTo>
                    <a:pt x="8756904" y="964692"/>
                  </a:moveTo>
                  <a:lnTo>
                    <a:pt x="9144" y="964692"/>
                  </a:lnTo>
                  <a:lnTo>
                    <a:pt x="9144" y="960120"/>
                  </a:lnTo>
                  <a:lnTo>
                    <a:pt x="8756904" y="960120"/>
                  </a:lnTo>
                  <a:lnTo>
                    <a:pt x="8756904" y="964692"/>
                  </a:lnTo>
                  <a:close/>
                </a:path>
                <a:path w="8766175" h="969645">
                  <a:moveTo>
                    <a:pt x="8766048" y="964692"/>
                  </a:moveTo>
                  <a:lnTo>
                    <a:pt x="8756904" y="964692"/>
                  </a:lnTo>
                  <a:lnTo>
                    <a:pt x="8761476" y="960120"/>
                  </a:lnTo>
                  <a:lnTo>
                    <a:pt x="8766048" y="960120"/>
                  </a:lnTo>
                  <a:lnTo>
                    <a:pt x="8766048" y="96469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987" y="5271516"/>
              <a:ext cx="6217919" cy="7680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20752" y="1753663"/>
            <a:ext cx="7435850" cy="4658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kill(pid,</a:t>
            </a:r>
            <a:r>
              <a:rPr sz="2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signal)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241300" marR="5715" indent="-228600" algn="just">
              <a:lnSpc>
                <a:spcPts val="238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Times New Roman"/>
                <a:cs typeface="Times New Roman"/>
              </a:rPr>
              <a:t>Send </a:t>
            </a:r>
            <a:r>
              <a:rPr sz="2300" i="1" dirty="0">
                <a:latin typeface="Times New Roman"/>
                <a:cs typeface="Times New Roman"/>
              </a:rPr>
              <a:t>a </a:t>
            </a:r>
            <a:r>
              <a:rPr sz="2300" i="1" spc="-10" dirty="0">
                <a:latin typeface="Times New Roman"/>
                <a:cs typeface="Times New Roman"/>
              </a:rPr>
              <a:t>signal </a:t>
            </a:r>
            <a:r>
              <a:rPr sz="2300" spc="-10" dirty="0">
                <a:latin typeface="Times New Roman"/>
                <a:cs typeface="Times New Roman"/>
              </a:rPr>
              <a:t>to </a:t>
            </a:r>
            <a:r>
              <a:rPr sz="2300" dirty="0">
                <a:latin typeface="Times New Roman"/>
                <a:cs typeface="Times New Roman"/>
              </a:rPr>
              <a:t>a </a:t>
            </a:r>
            <a:r>
              <a:rPr sz="2300" spc="-5" dirty="0">
                <a:latin typeface="Times New Roman"/>
                <a:cs typeface="Times New Roman"/>
              </a:rPr>
              <a:t>process. </a:t>
            </a:r>
            <a:r>
              <a:rPr sz="2300" dirty="0">
                <a:latin typeface="Times New Roman"/>
                <a:cs typeface="Times New Roman"/>
              </a:rPr>
              <a:t>The </a:t>
            </a:r>
            <a:r>
              <a:rPr sz="2300" spc="-5" dirty="0">
                <a:latin typeface="Times New Roman"/>
                <a:cs typeface="Times New Roman"/>
              </a:rPr>
              <a:t>kill </a:t>
            </a:r>
            <a:r>
              <a:rPr sz="2300" dirty="0">
                <a:latin typeface="Times New Roman"/>
                <a:cs typeface="Times New Roman"/>
              </a:rPr>
              <a:t>system call is the </a:t>
            </a:r>
            <a:r>
              <a:rPr sz="2300" spc="-5" dirty="0">
                <a:latin typeface="Times New Roman"/>
                <a:cs typeface="Times New Roman"/>
              </a:rPr>
              <a:t>way </a:t>
            </a:r>
            <a:r>
              <a:rPr sz="2300" dirty="0">
                <a:latin typeface="Times New Roman"/>
                <a:cs typeface="Times New Roman"/>
              </a:rPr>
              <a:t> users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and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user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processes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send</a:t>
            </a:r>
            <a:r>
              <a:rPr sz="2300" dirty="0">
                <a:latin typeface="Times New Roman"/>
                <a:cs typeface="Times New Roman"/>
              </a:rPr>
              <a:t> signals.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If</a:t>
            </a:r>
            <a:r>
              <a:rPr sz="2300" dirty="0">
                <a:latin typeface="Times New Roman"/>
                <a:cs typeface="Times New Roman"/>
              </a:rPr>
              <a:t> a</a:t>
            </a:r>
            <a:r>
              <a:rPr sz="2300" spc="57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process</a:t>
            </a:r>
            <a:r>
              <a:rPr sz="2300" spc="56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is 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prepared </a:t>
            </a:r>
            <a:r>
              <a:rPr sz="2300" spc="-10" dirty="0">
                <a:latin typeface="Times New Roman"/>
                <a:cs typeface="Times New Roman"/>
              </a:rPr>
              <a:t>to </a:t>
            </a:r>
            <a:r>
              <a:rPr sz="2300" spc="-5" dirty="0">
                <a:latin typeface="Times New Roman"/>
                <a:cs typeface="Times New Roman"/>
              </a:rPr>
              <a:t>catch </a:t>
            </a:r>
            <a:r>
              <a:rPr sz="2300" dirty="0">
                <a:latin typeface="Times New Roman"/>
                <a:cs typeface="Times New Roman"/>
              </a:rPr>
              <a:t>a </a:t>
            </a:r>
            <a:r>
              <a:rPr sz="2300" spc="-10" dirty="0">
                <a:latin typeface="Times New Roman"/>
                <a:cs typeface="Times New Roman"/>
              </a:rPr>
              <a:t>particular </a:t>
            </a:r>
            <a:r>
              <a:rPr sz="2300" spc="-5" dirty="0">
                <a:latin typeface="Times New Roman"/>
                <a:cs typeface="Times New Roman"/>
              </a:rPr>
              <a:t>signal, then when </a:t>
            </a:r>
            <a:r>
              <a:rPr sz="2300" spc="-10" dirty="0">
                <a:latin typeface="Times New Roman"/>
                <a:cs typeface="Times New Roman"/>
              </a:rPr>
              <a:t>it </a:t>
            </a:r>
            <a:r>
              <a:rPr sz="2300" dirty="0">
                <a:latin typeface="Times New Roman"/>
                <a:cs typeface="Times New Roman"/>
              </a:rPr>
              <a:t>arrives, a 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signal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handler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run.</a:t>
            </a:r>
            <a:endParaRPr sz="2300">
              <a:latin typeface="Times New Roman"/>
              <a:cs typeface="Times New Roman"/>
            </a:endParaRPr>
          </a:p>
          <a:p>
            <a:pPr marL="241300" marR="32384" indent="-228600" algn="just">
              <a:lnSpc>
                <a:spcPts val="2600"/>
              </a:lnSpc>
              <a:spcBef>
                <a:spcPts val="20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Times New Roman"/>
                <a:cs typeface="Times New Roman"/>
              </a:rPr>
              <a:t>If </a:t>
            </a:r>
            <a:r>
              <a:rPr sz="2300" dirty="0">
                <a:latin typeface="Times New Roman"/>
                <a:cs typeface="Times New Roman"/>
              </a:rPr>
              <a:t>the process </a:t>
            </a:r>
            <a:r>
              <a:rPr sz="2300" spc="-10" dirty="0">
                <a:latin typeface="Times New Roman"/>
                <a:cs typeface="Times New Roman"/>
              </a:rPr>
              <a:t>is </a:t>
            </a:r>
            <a:r>
              <a:rPr sz="2300" dirty="0">
                <a:latin typeface="Times New Roman"/>
                <a:cs typeface="Times New Roman"/>
              </a:rPr>
              <a:t>not prepared to handle a signal, </a:t>
            </a:r>
            <a:r>
              <a:rPr sz="2300" spc="-10" dirty="0">
                <a:latin typeface="Times New Roman"/>
                <a:cs typeface="Times New Roman"/>
              </a:rPr>
              <a:t>then </a:t>
            </a:r>
            <a:r>
              <a:rPr sz="2300" spc="-5" dirty="0">
                <a:latin typeface="Times New Roman"/>
                <a:cs typeface="Times New Roman"/>
              </a:rPr>
              <a:t>its </a:t>
            </a:r>
            <a:r>
              <a:rPr sz="2300" dirty="0">
                <a:latin typeface="Times New Roman"/>
                <a:cs typeface="Times New Roman"/>
              </a:rPr>
              <a:t> arrival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kills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process </a:t>
            </a:r>
            <a:r>
              <a:rPr sz="2300" spc="-5" dirty="0">
                <a:latin typeface="Times New Roman"/>
                <a:cs typeface="Times New Roman"/>
              </a:rPr>
              <a:t>(hence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the</a:t>
            </a:r>
            <a:r>
              <a:rPr sz="2300" spc="-10" dirty="0">
                <a:latin typeface="Times New Roman"/>
                <a:cs typeface="Times New Roman"/>
              </a:rPr>
              <a:t> name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of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the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call).</a:t>
            </a:r>
            <a:endParaRPr sz="23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400"/>
              </a:lnSpc>
              <a:spcBef>
                <a:spcPts val="360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Times New Roman"/>
                <a:cs typeface="Times New Roman"/>
              </a:rPr>
              <a:t>Common </a:t>
            </a:r>
            <a:r>
              <a:rPr sz="2300" spc="-5" dirty="0">
                <a:latin typeface="Times New Roman"/>
                <a:cs typeface="Times New Roman"/>
              </a:rPr>
              <a:t>uses are </a:t>
            </a:r>
            <a:r>
              <a:rPr sz="2300" dirty="0">
                <a:latin typeface="Times New Roman"/>
                <a:cs typeface="Times New Roman"/>
              </a:rPr>
              <a:t>: to </a:t>
            </a:r>
            <a:r>
              <a:rPr sz="2300" spc="-5" dirty="0">
                <a:latin typeface="Times New Roman"/>
                <a:cs typeface="Times New Roman"/>
              </a:rPr>
              <a:t>kill </a:t>
            </a:r>
            <a:r>
              <a:rPr sz="2300" dirty="0">
                <a:latin typeface="Times New Roman"/>
                <a:cs typeface="Times New Roman"/>
              </a:rPr>
              <a:t>the </a:t>
            </a:r>
            <a:r>
              <a:rPr sz="2300" spc="-5" dirty="0">
                <a:latin typeface="Times New Roman"/>
                <a:cs typeface="Times New Roman"/>
              </a:rPr>
              <a:t>process </a:t>
            </a:r>
            <a:r>
              <a:rPr sz="2300" dirty="0">
                <a:latin typeface="Times New Roman"/>
                <a:cs typeface="Times New Roman"/>
              </a:rPr>
              <a:t>with </a:t>
            </a:r>
            <a:r>
              <a:rPr sz="2300" spc="-5" dirty="0">
                <a:latin typeface="Times New Roman"/>
                <a:cs typeface="Times New Roman"/>
              </a:rPr>
              <a:t>pid, </a:t>
            </a:r>
            <a:r>
              <a:rPr sz="2300" dirty="0">
                <a:latin typeface="Times New Roman"/>
                <a:cs typeface="Times New Roman"/>
              </a:rPr>
              <a:t>or to </a:t>
            </a:r>
            <a:r>
              <a:rPr sz="2300" spc="-5" dirty="0">
                <a:latin typeface="Times New Roman"/>
                <a:cs typeface="Times New Roman"/>
              </a:rPr>
              <a:t>force </a:t>
            </a:r>
            <a:r>
              <a:rPr sz="2300" dirty="0">
                <a:latin typeface="Times New Roman"/>
                <a:cs typeface="Times New Roman"/>
              </a:rPr>
              <a:t> process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N</a:t>
            </a:r>
            <a:r>
              <a:rPr sz="2300" i="1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to </a:t>
            </a:r>
            <a:r>
              <a:rPr sz="2300" spc="-10" dirty="0">
                <a:latin typeface="Times New Roman"/>
                <a:cs typeface="Times New Roman"/>
              </a:rPr>
              <a:t>read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its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configuration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file.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seconds</a:t>
            </a:r>
            <a:r>
              <a:rPr sz="2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time(&amp;seconds)</a:t>
            </a:r>
            <a:endParaRPr sz="23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2195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Times New Roman"/>
                <a:cs typeface="Times New Roman"/>
              </a:rPr>
              <a:t>Returns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current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time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in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second.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8827" y="1644395"/>
            <a:ext cx="8898890" cy="5245100"/>
            <a:chOff x="528827" y="1644395"/>
            <a:chExt cx="8898890" cy="5245100"/>
          </a:xfrm>
        </p:grpSpPr>
        <p:sp>
          <p:nvSpPr>
            <p:cNvPr id="12" name="object 12"/>
            <p:cNvSpPr/>
            <p:nvPr/>
          </p:nvSpPr>
          <p:spPr>
            <a:xfrm>
              <a:off x="528827" y="1644395"/>
              <a:ext cx="1123315" cy="5245100"/>
            </a:xfrm>
            <a:custGeom>
              <a:avLst/>
              <a:gdLst/>
              <a:ahLst/>
              <a:cxnLst/>
              <a:rect l="l" t="t" r="r" b="b"/>
              <a:pathLst>
                <a:path w="1123314" h="5245100">
                  <a:moveTo>
                    <a:pt x="27748" y="5211073"/>
                  </a:moveTo>
                  <a:lnTo>
                    <a:pt x="22859" y="5207000"/>
                  </a:lnTo>
                  <a:lnTo>
                    <a:pt x="4572" y="5207000"/>
                  </a:lnTo>
                  <a:lnTo>
                    <a:pt x="38100" y="5168900"/>
                  </a:lnTo>
                  <a:lnTo>
                    <a:pt x="105155" y="5105400"/>
                  </a:lnTo>
                  <a:lnTo>
                    <a:pt x="137159" y="5067300"/>
                  </a:lnTo>
                  <a:lnTo>
                    <a:pt x="167640" y="5029200"/>
                  </a:lnTo>
                  <a:lnTo>
                    <a:pt x="199644" y="4991100"/>
                  </a:lnTo>
                  <a:lnTo>
                    <a:pt x="230124" y="4953000"/>
                  </a:lnTo>
                  <a:lnTo>
                    <a:pt x="259080" y="4927600"/>
                  </a:lnTo>
                  <a:lnTo>
                    <a:pt x="289559" y="4889500"/>
                  </a:lnTo>
                  <a:lnTo>
                    <a:pt x="318515" y="4851400"/>
                  </a:lnTo>
                  <a:lnTo>
                    <a:pt x="345947" y="4813300"/>
                  </a:lnTo>
                  <a:lnTo>
                    <a:pt x="374903" y="4775200"/>
                  </a:lnTo>
                  <a:lnTo>
                    <a:pt x="400811" y="4737100"/>
                  </a:lnTo>
                  <a:lnTo>
                    <a:pt x="428244" y="4699000"/>
                  </a:lnTo>
                  <a:lnTo>
                    <a:pt x="505968" y="4584700"/>
                  </a:lnTo>
                  <a:lnTo>
                    <a:pt x="530351" y="4546600"/>
                  </a:lnTo>
                  <a:lnTo>
                    <a:pt x="553211" y="4508500"/>
                  </a:lnTo>
                  <a:lnTo>
                    <a:pt x="577596" y="4457700"/>
                  </a:lnTo>
                  <a:lnTo>
                    <a:pt x="623316" y="4381500"/>
                  </a:lnTo>
                  <a:lnTo>
                    <a:pt x="687324" y="4267200"/>
                  </a:lnTo>
                  <a:lnTo>
                    <a:pt x="726947" y="4178300"/>
                  </a:lnTo>
                  <a:lnTo>
                    <a:pt x="745235" y="4140200"/>
                  </a:lnTo>
                  <a:lnTo>
                    <a:pt x="765047" y="4102100"/>
                  </a:lnTo>
                  <a:lnTo>
                    <a:pt x="781812" y="4051300"/>
                  </a:lnTo>
                  <a:lnTo>
                    <a:pt x="800100" y="4013200"/>
                  </a:lnTo>
                  <a:lnTo>
                    <a:pt x="833627" y="3937000"/>
                  </a:lnTo>
                  <a:lnTo>
                    <a:pt x="894588" y="3759200"/>
                  </a:lnTo>
                  <a:lnTo>
                    <a:pt x="908304" y="3721100"/>
                  </a:lnTo>
                  <a:lnTo>
                    <a:pt x="920496" y="3670300"/>
                  </a:lnTo>
                  <a:lnTo>
                    <a:pt x="934212" y="3632200"/>
                  </a:lnTo>
                  <a:lnTo>
                    <a:pt x="946404" y="3594100"/>
                  </a:lnTo>
                  <a:lnTo>
                    <a:pt x="957072" y="3543300"/>
                  </a:lnTo>
                  <a:lnTo>
                    <a:pt x="967739" y="3505200"/>
                  </a:lnTo>
                  <a:lnTo>
                    <a:pt x="978408" y="3454400"/>
                  </a:lnTo>
                  <a:lnTo>
                    <a:pt x="989076" y="3416300"/>
                  </a:lnTo>
                  <a:lnTo>
                    <a:pt x="998220" y="3365500"/>
                  </a:lnTo>
                  <a:lnTo>
                    <a:pt x="1007364" y="3327400"/>
                  </a:lnTo>
                  <a:lnTo>
                    <a:pt x="1014984" y="3289300"/>
                  </a:lnTo>
                  <a:lnTo>
                    <a:pt x="1024127" y="3238500"/>
                  </a:lnTo>
                  <a:lnTo>
                    <a:pt x="1030223" y="3200400"/>
                  </a:lnTo>
                  <a:lnTo>
                    <a:pt x="1037843" y="3149600"/>
                  </a:lnTo>
                  <a:lnTo>
                    <a:pt x="1050035" y="3060700"/>
                  </a:lnTo>
                  <a:lnTo>
                    <a:pt x="1059180" y="2971800"/>
                  </a:lnTo>
                  <a:lnTo>
                    <a:pt x="1063752" y="2933700"/>
                  </a:lnTo>
                  <a:lnTo>
                    <a:pt x="1069847" y="2844800"/>
                  </a:lnTo>
                  <a:lnTo>
                    <a:pt x="1071372" y="2794000"/>
                  </a:lnTo>
                  <a:lnTo>
                    <a:pt x="1074420" y="2755900"/>
                  </a:lnTo>
                  <a:lnTo>
                    <a:pt x="1075943" y="2705100"/>
                  </a:lnTo>
                  <a:lnTo>
                    <a:pt x="1075943" y="2527300"/>
                  </a:lnTo>
                  <a:lnTo>
                    <a:pt x="1074420" y="2489200"/>
                  </a:lnTo>
                  <a:lnTo>
                    <a:pt x="1071372" y="2438400"/>
                  </a:lnTo>
                  <a:lnTo>
                    <a:pt x="1069847" y="2400300"/>
                  </a:lnTo>
                  <a:lnTo>
                    <a:pt x="1066800" y="2349500"/>
                  </a:lnTo>
                  <a:lnTo>
                    <a:pt x="1063752" y="2311400"/>
                  </a:lnTo>
                  <a:lnTo>
                    <a:pt x="1050035" y="2171700"/>
                  </a:lnTo>
                  <a:lnTo>
                    <a:pt x="1037843" y="2082800"/>
                  </a:lnTo>
                  <a:lnTo>
                    <a:pt x="1030223" y="2044700"/>
                  </a:lnTo>
                  <a:lnTo>
                    <a:pt x="1024127" y="1993900"/>
                  </a:lnTo>
                  <a:lnTo>
                    <a:pt x="1014984" y="1955800"/>
                  </a:lnTo>
                  <a:lnTo>
                    <a:pt x="1007364" y="1905000"/>
                  </a:lnTo>
                  <a:lnTo>
                    <a:pt x="998220" y="1866900"/>
                  </a:lnTo>
                  <a:lnTo>
                    <a:pt x="989076" y="1816100"/>
                  </a:lnTo>
                  <a:lnTo>
                    <a:pt x="967739" y="1739900"/>
                  </a:lnTo>
                  <a:lnTo>
                    <a:pt x="957072" y="1689100"/>
                  </a:lnTo>
                  <a:lnTo>
                    <a:pt x="946404" y="1651000"/>
                  </a:lnTo>
                  <a:lnTo>
                    <a:pt x="934212" y="1600200"/>
                  </a:lnTo>
                  <a:lnTo>
                    <a:pt x="920496" y="1562100"/>
                  </a:lnTo>
                  <a:lnTo>
                    <a:pt x="908304" y="1524000"/>
                  </a:lnTo>
                  <a:lnTo>
                    <a:pt x="894588" y="1473200"/>
                  </a:lnTo>
                  <a:lnTo>
                    <a:pt x="833627" y="1308100"/>
                  </a:lnTo>
                  <a:lnTo>
                    <a:pt x="816864" y="1257300"/>
                  </a:lnTo>
                  <a:lnTo>
                    <a:pt x="800100" y="1219200"/>
                  </a:lnTo>
                  <a:lnTo>
                    <a:pt x="763523" y="1143000"/>
                  </a:lnTo>
                  <a:lnTo>
                    <a:pt x="726947" y="1054100"/>
                  </a:lnTo>
                  <a:lnTo>
                    <a:pt x="707135" y="1016000"/>
                  </a:lnTo>
                  <a:lnTo>
                    <a:pt x="685799" y="977900"/>
                  </a:lnTo>
                  <a:lnTo>
                    <a:pt x="665988" y="927100"/>
                  </a:lnTo>
                  <a:lnTo>
                    <a:pt x="623316" y="850900"/>
                  </a:lnTo>
                  <a:lnTo>
                    <a:pt x="577596" y="774700"/>
                  </a:lnTo>
                  <a:lnTo>
                    <a:pt x="553211" y="736600"/>
                  </a:lnTo>
                  <a:lnTo>
                    <a:pt x="530351" y="698500"/>
                  </a:lnTo>
                  <a:lnTo>
                    <a:pt x="504444" y="647700"/>
                  </a:lnTo>
                  <a:lnTo>
                    <a:pt x="480059" y="609600"/>
                  </a:lnTo>
                  <a:lnTo>
                    <a:pt x="428244" y="533400"/>
                  </a:lnTo>
                  <a:lnTo>
                    <a:pt x="400811" y="495300"/>
                  </a:lnTo>
                  <a:lnTo>
                    <a:pt x="374903" y="457200"/>
                  </a:lnTo>
                  <a:lnTo>
                    <a:pt x="345947" y="419100"/>
                  </a:lnTo>
                  <a:lnTo>
                    <a:pt x="318515" y="381000"/>
                  </a:lnTo>
                  <a:lnTo>
                    <a:pt x="289559" y="355600"/>
                  </a:lnTo>
                  <a:lnTo>
                    <a:pt x="259080" y="317500"/>
                  </a:lnTo>
                  <a:lnTo>
                    <a:pt x="230124" y="279400"/>
                  </a:lnTo>
                  <a:lnTo>
                    <a:pt x="199644" y="241300"/>
                  </a:lnTo>
                  <a:lnTo>
                    <a:pt x="167640" y="203200"/>
                  </a:lnTo>
                  <a:lnTo>
                    <a:pt x="137159" y="165100"/>
                  </a:lnTo>
                  <a:lnTo>
                    <a:pt x="105155" y="139700"/>
                  </a:lnTo>
                  <a:lnTo>
                    <a:pt x="38100" y="63500"/>
                  </a:lnTo>
                  <a:lnTo>
                    <a:pt x="4572" y="38100"/>
                  </a:lnTo>
                  <a:lnTo>
                    <a:pt x="0" y="25400"/>
                  </a:lnTo>
                  <a:lnTo>
                    <a:pt x="0" y="12700"/>
                  </a:lnTo>
                  <a:lnTo>
                    <a:pt x="19811" y="0"/>
                  </a:lnTo>
                  <a:lnTo>
                    <a:pt x="38100" y="0"/>
                  </a:lnTo>
                  <a:lnTo>
                    <a:pt x="49784" y="12700"/>
                  </a:lnTo>
                  <a:lnTo>
                    <a:pt x="19811" y="12700"/>
                  </a:lnTo>
                  <a:lnTo>
                    <a:pt x="22859" y="16013"/>
                  </a:lnTo>
                  <a:lnTo>
                    <a:pt x="22859" y="38100"/>
                  </a:lnTo>
                  <a:lnTo>
                    <a:pt x="43179" y="38100"/>
                  </a:lnTo>
                  <a:lnTo>
                    <a:pt x="54863" y="50800"/>
                  </a:lnTo>
                  <a:lnTo>
                    <a:pt x="88392" y="88900"/>
                  </a:lnTo>
                  <a:lnTo>
                    <a:pt x="152399" y="152400"/>
                  </a:lnTo>
                  <a:lnTo>
                    <a:pt x="216407" y="228600"/>
                  </a:lnTo>
                  <a:lnTo>
                    <a:pt x="277367" y="304800"/>
                  </a:lnTo>
                  <a:lnTo>
                    <a:pt x="335280" y="381000"/>
                  </a:lnTo>
                  <a:lnTo>
                    <a:pt x="364236" y="406400"/>
                  </a:lnTo>
                  <a:lnTo>
                    <a:pt x="446532" y="520700"/>
                  </a:lnTo>
                  <a:lnTo>
                    <a:pt x="472440" y="558800"/>
                  </a:lnTo>
                  <a:lnTo>
                    <a:pt x="498347" y="609600"/>
                  </a:lnTo>
                  <a:lnTo>
                    <a:pt x="522732" y="647700"/>
                  </a:lnTo>
                  <a:lnTo>
                    <a:pt x="548640" y="685800"/>
                  </a:lnTo>
                  <a:lnTo>
                    <a:pt x="573024" y="723900"/>
                  </a:lnTo>
                  <a:lnTo>
                    <a:pt x="641603" y="838200"/>
                  </a:lnTo>
                  <a:lnTo>
                    <a:pt x="662940" y="876300"/>
                  </a:lnTo>
                  <a:lnTo>
                    <a:pt x="726947" y="1003300"/>
                  </a:lnTo>
                  <a:lnTo>
                    <a:pt x="746760" y="1041400"/>
                  </a:lnTo>
                  <a:lnTo>
                    <a:pt x="765047" y="1092200"/>
                  </a:lnTo>
                  <a:lnTo>
                    <a:pt x="784860" y="1130300"/>
                  </a:lnTo>
                  <a:lnTo>
                    <a:pt x="801623" y="1168400"/>
                  </a:lnTo>
                  <a:lnTo>
                    <a:pt x="819912" y="1219200"/>
                  </a:lnTo>
                  <a:lnTo>
                    <a:pt x="870204" y="1333500"/>
                  </a:lnTo>
                  <a:lnTo>
                    <a:pt x="900684" y="1422400"/>
                  </a:lnTo>
                  <a:lnTo>
                    <a:pt x="914400" y="1473200"/>
                  </a:lnTo>
                  <a:lnTo>
                    <a:pt x="941831" y="1549400"/>
                  </a:lnTo>
                  <a:lnTo>
                    <a:pt x="954023" y="1600200"/>
                  </a:lnTo>
                  <a:lnTo>
                    <a:pt x="978408" y="1689100"/>
                  </a:lnTo>
                  <a:lnTo>
                    <a:pt x="989076" y="1727200"/>
                  </a:lnTo>
                  <a:lnTo>
                    <a:pt x="1010412" y="1816100"/>
                  </a:lnTo>
                  <a:lnTo>
                    <a:pt x="1028700" y="1905000"/>
                  </a:lnTo>
                  <a:lnTo>
                    <a:pt x="1036320" y="1943100"/>
                  </a:lnTo>
                  <a:lnTo>
                    <a:pt x="1045464" y="1993900"/>
                  </a:lnTo>
                  <a:lnTo>
                    <a:pt x="1051560" y="2032000"/>
                  </a:lnTo>
                  <a:lnTo>
                    <a:pt x="1059180" y="2082800"/>
                  </a:lnTo>
                  <a:lnTo>
                    <a:pt x="1071372" y="2171700"/>
                  </a:lnTo>
                  <a:lnTo>
                    <a:pt x="1075943" y="2209800"/>
                  </a:lnTo>
                  <a:lnTo>
                    <a:pt x="1085088" y="2298700"/>
                  </a:lnTo>
                  <a:lnTo>
                    <a:pt x="1088135" y="2349500"/>
                  </a:lnTo>
                  <a:lnTo>
                    <a:pt x="1094231" y="2438400"/>
                  </a:lnTo>
                  <a:lnTo>
                    <a:pt x="1095756" y="2489200"/>
                  </a:lnTo>
                  <a:lnTo>
                    <a:pt x="1097280" y="2527300"/>
                  </a:lnTo>
                  <a:lnTo>
                    <a:pt x="1097280" y="2705100"/>
                  </a:lnTo>
                  <a:lnTo>
                    <a:pt x="1095756" y="2755900"/>
                  </a:lnTo>
                  <a:lnTo>
                    <a:pt x="1094231" y="2794000"/>
                  </a:lnTo>
                  <a:lnTo>
                    <a:pt x="1088135" y="2882900"/>
                  </a:lnTo>
                  <a:lnTo>
                    <a:pt x="1085088" y="2933700"/>
                  </a:lnTo>
                  <a:lnTo>
                    <a:pt x="1075943" y="3022600"/>
                  </a:lnTo>
                  <a:lnTo>
                    <a:pt x="1071372" y="3060700"/>
                  </a:lnTo>
                  <a:lnTo>
                    <a:pt x="1059180" y="3149600"/>
                  </a:lnTo>
                  <a:lnTo>
                    <a:pt x="1051560" y="3200400"/>
                  </a:lnTo>
                  <a:lnTo>
                    <a:pt x="1045464" y="3238500"/>
                  </a:lnTo>
                  <a:lnTo>
                    <a:pt x="1036320" y="3289300"/>
                  </a:lnTo>
                  <a:lnTo>
                    <a:pt x="1028700" y="3327400"/>
                  </a:lnTo>
                  <a:lnTo>
                    <a:pt x="1010412" y="3416300"/>
                  </a:lnTo>
                  <a:lnTo>
                    <a:pt x="978408" y="3556000"/>
                  </a:lnTo>
                  <a:lnTo>
                    <a:pt x="966216" y="3594100"/>
                  </a:lnTo>
                  <a:lnTo>
                    <a:pt x="954023" y="3644900"/>
                  </a:lnTo>
                  <a:lnTo>
                    <a:pt x="941831" y="3683000"/>
                  </a:lnTo>
                  <a:lnTo>
                    <a:pt x="928116" y="3721100"/>
                  </a:lnTo>
                  <a:lnTo>
                    <a:pt x="914400" y="3771900"/>
                  </a:lnTo>
                  <a:lnTo>
                    <a:pt x="900684" y="3810000"/>
                  </a:lnTo>
                  <a:lnTo>
                    <a:pt x="870204" y="3898900"/>
                  </a:lnTo>
                  <a:lnTo>
                    <a:pt x="836676" y="3987800"/>
                  </a:lnTo>
                  <a:lnTo>
                    <a:pt x="819912" y="4025900"/>
                  </a:lnTo>
                  <a:lnTo>
                    <a:pt x="783335" y="4102100"/>
                  </a:lnTo>
                  <a:lnTo>
                    <a:pt x="765047" y="4152900"/>
                  </a:lnTo>
                  <a:lnTo>
                    <a:pt x="746760" y="4191000"/>
                  </a:lnTo>
                  <a:lnTo>
                    <a:pt x="726947" y="4229100"/>
                  </a:lnTo>
                  <a:lnTo>
                    <a:pt x="662940" y="4356100"/>
                  </a:lnTo>
                  <a:lnTo>
                    <a:pt x="641603" y="4394200"/>
                  </a:lnTo>
                  <a:lnTo>
                    <a:pt x="595884" y="4470400"/>
                  </a:lnTo>
                  <a:lnTo>
                    <a:pt x="571499" y="4521200"/>
                  </a:lnTo>
                  <a:lnTo>
                    <a:pt x="548640" y="4559300"/>
                  </a:lnTo>
                  <a:lnTo>
                    <a:pt x="522732" y="4597400"/>
                  </a:lnTo>
                  <a:lnTo>
                    <a:pt x="498347" y="4635500"/>
                  </a:lnTo>
                  <a:lnTo>
                    <a:pt x="446532" y="4711700"/>
                  </a:lnTo>
                  <a:lnTo>
                    <a:pt x="364236" y="4826000"/>
                  </a:lnTo>
                  <a:lnTo>
                    <a:pt x="306324" y="4902200"/>
                  </a:lnTo>
                  <a:lnTo>
                    <a:pt x="275844" y="4940300"/>
                  </a:lnTo>
                  <a:lnTo>
                    <a:pt x="246888" y="4978400"/>
                  </a:lnTo>
                  <a:lnTo>
                    <a:pt x="216407" y="5003800"/>
                  </a:lnTo>
                  <a:lnTo>
                    <a:pt x="120396" y="5118100"/>
                  </a:lnTo>
                  <a:lnTo>
                    <a:pt x="86867" y="5156200"/>
                  </a:lnTo>
                  <a:lnTo>
                    <a:pt x="54863" y="5181600"/>
                  </a:lnTo>
                  <a:lnTo>
                    <a:pt x="27748" y="5211073"/>
                  </a:lnTo>
                  <a:close/>
                </a:path>
                <a:path w="1123314" h="5245100">
                  <a:moveTo>
                    <a:pt x="22859" y="16013"/>
                  </a:moveTo>
                  <a:lnTo>
                    <a:pt x="19811" y="12700"/>
                  </a:lnTo>
                  <a:lnTo>
                    <a:pt x="22859" y="12700"/>
                  </a:lnTo>
                  <a:lnTo>
                    <a:pt x="22859" y="16013"/>
                  </a:lnTo>
                  <a:close/>
                </a:path>
                <a:path w="1123314" h="5245100">
                  <a:moveTo>
                    <a:pt x="30881" y="24731"/>
                  </a:moveTo>
                  <a:lnTo>
                    <a:pt x="22859" y="16013"/>
                  </a:lnTo>
                  <a:lnTo>
                    <a:pt x="22859" y="12700"/>
                  </a:lnTo>
                  <a:lnTo>
                    <a:pt x="32084" y="22726"/>
                  </a:lnTo>
                  <a:lnTo>
                    <a:pt x="30881" y="24731"/>
                  </a:lnTo>
                  <a:close/>
                </a:path>
                <a:path w="1123314" h="5245100">
                  <a:moveTo>
                    <a:pt x="32084" y="22726"/>
                  </a:moveTo>
                  <a:lnTo>
                    <a:pt x="22859" y="12700"/>
                  </a:lnTo>
                  <a:lnTo>
                    <a:pt x="38100" y="12700"/>
                  </a:lnTo>
                  <a:lnTo>
                    <a:pt x="32084" y="22726"/>
                  </a:lnTo>
                  <a:close/>
                </a:path>
                <a:path w="1123314" h="5245100">
                  <a:moveTo>
                    <a:pt x="55626" y="5219700"/>
                  </a:moveTo>
                  <a:lnTo>
                    <a:pt x="38100" y="5219700"/>
                  </a:lnTo>
                  <a:lnTo>
                    <a:pt x="31011" y="5213793"/>
                  </a:lnTo>
                  <a:lnTo>
                    <a:pt x="57911" y="5194300"/>
                  </a:lnTo>
                  <a:lnTo>
                    <a:pt x="89915" y="5156200"/>
                  </a:lnTo>
                  <a:lnTo>
                    <a:pt x="123444" y="5118100"/>
                  </a:lnTo>
                  <a:lnTo>
                    <a:pt x="187451" y="5041900"/>
                  </a:lnTo>
                  <a:lnTo>
                    <a:pt x="219455" y="5016500"/>
                  </a:lnTo>
                  <a:lnTo>
                    <a:pt x="280415" y="4940300"/>
                  </a:lnTo>
                  <a:lnTo>
                    <a:pt x="367284" y="4826000"/>
                  </a:lnTo>
                  <a:lnTo>
                    <a:pt x="449580" y="4711700"/>
                  </a:lnTo>
                  <a:lnTo>
                    <a:pt x="527303" y="4597400"/>
                  </a:lnTo>
                  <a:lnTo>
                    <a:pt x="576072" y="4521200"/>
                  </a:lnTo>
                  <a:lnTo>
                    <a:pt x="598932" y="4483100"/>
                  </a:lnTo>
                  <a:lnTo>
                    <a:pt x="623316" y="4432300"/>
                  </a:lnTo>
                  <a:lnTo>
                    <a:pt x="644651" y="4394200"/>
                  </a:lnTo>
                  <a:lnTo>
                    <a:pt x="667512" y="4356100"/>
                  </a:lnTo>
                  <a:lnTo>
                    <a:pt x="710184" y="4279900"/>
                  </a:lnTo>
                  <a:lnTo>
                    <a:pt x="769620" y="4152900"/>
                  </a:lnTo>
                  <a:lnTo>
                    <a:pt x="787908" y="4114800"/>
                  </a:lnTo>
                  <a:lnTo>
                    <a:pt x="824484" y="4025900"/>
                  </a:lnTo>
                  <a:lnTo>
                    <a:pt x="841247" y="3987800"/>
                  </a:lnTo>
                  <a:lnTo>
                    <a:pt x="858012" y="3937000"/>
                  </a:lnTo>
                  <a:lnTo>
                    <a:pt x="918972" y="3771900"/>
                  </a:lnTo>
                  <a:lnTo>
                    <a:pt x="932688" y="3721100"/>
                  </a:lnTo>
                  <a:lnTo>
                    <a:pt x="946404" y="3683000"/>
                  </a:lnTo>
                  <a:lnTo>
                    <a:pt x="958596" y="3644900"/>
                  </a:lnTo>
                  <a:lnTo>
                    <a:pt x="970788" y="3594100"/>
                  </a:lnTo>
                  <a:lnTo>
                    <a:pt x="982980" y="3556000"/>
                  </a:lnTo>
                  <a:lnTo>
                    <a:pt x="993647" y="3505200"/>
                  </a:lnTo>
                  <a:lnTo>
                    <a:pt x="1004316" y="3467100"/>
                  </a:lnTo>
                  <a:lnTo>
                    <a:pt x="1013460" y="3416300"/>
                  </a:lnTo>
                  <a:lnTo>
                    <a:pt x="1024127" y="3378200"/>
                  </a:lnTo>
                  <a:lnTo>
                    <a:pt x="1033272" y="3327400"/>
                  </a:lnTo>
                  <a:lnTo>
                    <a:pt x="1063752" y="3162300"/>
                  </a:lnTo>
                  <a:lnTo>
                    <a:pt x="1069847" y="3111500"/>
                  </a:lnTo>
                  <a:lnTo>
                    <a:pt x="1074420" y="3060700"/>
                  </a:lnTo>
                  <a:lnTo>
                    <a:pt x="1080516" y="3022600"/>
                  </a:lnTo>
                  <a:lnTo>
                    <a:pt x="1085088" y="2971800"/>
                  </a:lnTo>
                  <a:lnTo>
                    <a:pt x="1089660" y="2933700"/>
                  </a:lnTo>
                  <a:lnTo>
                    <a:pt x="1092708" y="2882900"/>
                  </a:lnTo>
                  <a:lnTo>
                    <a:pt x="1095756" y="2844800"/>
                  </a:lnTo>
                  <a:lnTo>
                    <a:pt x="1097280" y="2794000"/>
                  </a:lnTo>
                  <a:lnTo>
                    <a:pt x="1100327" y="2755900"/>
                  </a:lnTo>
                  <a:lnTo>
                    <a:pt x="1101852" y="2705100"/>
                  </a:lnTo>
                  <a:lnTo>
                    <a:pt x="1101852" y="2527300"/>
                  </a:lnTo>
                  <a:lnTo>
                    <a:pt x="1100327" y="2489200"/>
                  </a:lnTo>
                  <a:lnTo>
                    <a:pt x="1097280" y="2438400"/>
                  </a:lnTo>
                  <a:lnTo>
                    <a:pt x="1095756" y="2400300"/>
                  </a:lnTo>
                  <a:lnTo>
                    <a:pt x="1089660" y="2298700"/>
                  </a:lnTo>
                  <a:lnTo>
                    <a:pt x="1085088" y="2260600"/>
                  </a:lnTo>
                  <a:lnTo>
                    <a:pt x="1080516" y="2209800"/>
                  </a:lnTo>
                  <a:lnTo>
                    <a:pt x="1074420" y="2171700"/>
                  </a:lnTo>
                  <a:lnTo>
                    <a:pt x="1069847" y="2120900"/>
                  </a:lnTo>
                  <a:lnTo>
                    <a:pt x="1063752" y="2082800"/>
                  </a:lnTo>
                  <a:lnTo>
                    <a:pt x="1056131" y="2032000"/>
                  </a:lnTo>
                  <a:lnTo>
                    <a:pt x="1033272" y="1905000"/>
                  </a:lnTo>
                  <a:lnTo>
                    <a:pt x="1014984" y="1816100"/>
                  </a:lnTo>
                  <a:lnTo>
                    <a:pt x="1004316" y="1765300"/>
                  </a:lnTo>
                  <a:lnTo>
                    <a:pt x="982980" y="1689100"/>
                  </a:lnTo>
                  <a:lnTo>
                    <a:pt x="970788" y="1638300"/>
                  </a:lnTo>
                  <a:lnTo>
                    <a:pt x="958596" y="1600200"/>
                  </a:lnTo>
                  <a:lnTo>
                    <a:pt x="946404" y="1549400"/>
                  </a:lnTo>
                  <a:lnTo>
                    <a:pt x="932688" y="1511300"/>
                  </a:lnTo>
                  <a:lnTo>
                    <a:pt x="918972" y="1460500"/>
                  </a:lnTo>
                  <a:lnTo>
                    <a:pt x="858012" y="1295400"/>
                  </a:lnTo>
                  <a:lnTo>
                    <a:pt x="841247" y="1257300"/>
                  </a:lnTo>
                  <a:lnTo>
                    <a:pt x="824484" y="1206500"/>
                  </a:lnTo>
                  <a:lnTo>
                    <a:pt x="787908" y="1130300"/>
                  </a:lnTo>
                  <a:lnTo>
                    <a:pt x="769620" y="1079500"/>
                  </a:lnTo>
                  <a:lnTo>
                    <a:pt x="710184" y="965200"/>
                  </a:lnTo>
                  <a:lnTo>
                    <a:pt x="667512" y="876300"/>
                  </a:lnTo>
                  <a:lnTo>
                    <a:pt x="644651" y="838200"/>
                  </a:lnTo>
                  <a:lnTo>
                    <a:pt x="623316" y="800100"/>
                  </a:lnTo>
                  <a:lnTo>
                    <a:pt x="598932" y="762000"/>
                  </a:lnTo>
                  <a:lnTo>
                    <a:pt x="576072" y="723900"/>
                  </a:lnTo>
                  <a:lnTo>
                    <a:pt x="527303" y="635000"/>
                  </a:lnTo>
                  <a:lnTo>
                    <a:pt x="449580" y="520700"/>
                  </a:lnTo>
                  <a:lnTo>
                    <a:pt x="367284" y="406400"/>
                  </a:lnTo>
                  <a:lnTo>
                    <a:pt x="280415" y="292100"/>
                  </a:lnTo>
                  <a:lnTo>
                    <a:pt x="219455" y="228600"/>
                  </a:lnTo>
                  <a:lnTo>
                    <a:pt x="91440" y="76200"/>
                  </a:lnTo>
                  <a:lnTo>
                    <a:pt x="57911" y="50800"/>
                  </a:lnTo>
                  <a:lnTo>
                    <a:pt x="32084" y="22726"/>
                  </a:lnTo>
                  <a:lnTo>
                    <a:pt x="38100" y="12700"/>
                  </a:lnTo>
                  <a:lnTo>
                    <a:pt x="49784" y="12700"/>
                  </a:lnTo>
                  <a:lnTo>
                    <a:pt x="73152" y="38100"/>
                  </a:lnTo>
                  <a:lnTo>
                    <a:pt x="106680" y="63500"/>
                  </a:lnTo>
                  <a:lnTo>
                    <a:pt x="138684" y="101600"/>
                  </a:lnTo>
                  <a:lnTo>
                    <a:pt x="172211" y="139700"/>
                  </a:lnTo>
                  <a:lnTo>
                    <a:pt x="204215" y="177800"/>
                  </a:lnTo>
                  <a:lnTo>
                    <a:pt x="234696" y="215900"/>
                  </a:lnTo>
                  <a:lnTo>
                    <a:pt x="266699" y="241300"/>
                  </a:lnTo>
                  <a:lnTo>
                    <a:pt x="297180" y="279400"/>
                  </a:lnTo>
                  <a:lnTo>
                    <a:pt x="413003" y="431800"/>
                  </a:lnTo>
                  <a:lnTo>
                    <a:pt x="467868" y="508000"/>
                  </a:lnTo>
                  <a:lnTo>
                    <a:pt x="545592" y="622300"/>
                  </a:lnTo>
                  <a:lnTo>
                    <a:pt x="594359" y="711200"/>
                  </a:lnTo>
                  <a:lnTo>
                    <a:pt x="618744" y="749300"/>
                  </a:lnTo>
                  <a:lnTo>
                    <a:pt x="664464" y="825500"/>
                  </a:lnTo>
                  <a:lnTo>
                    <a:pt x="685799" y="863600"/>
                  </a:lnTo>
                  <a:lnTo>
                    <a:pt x="708660" y="914400"/>
                  </a:lnTo>
                  <a:lnTo>
                    <a:pt x="728472" y="952500"/>
                  </a:lnTo>
                  <a:lnTo>
                    <a:pt x="749808" y="990600"/>
                  </a:lnTo>
                  <a:lnTo>
                    <a:pt x="769620" y="1028700"/>
                  </a:lnTo>
                  <a:lnTo>
                    <a:pt x="789431" y="1079500"/>
                  </a:lnTo>
                  <a:lnTo>
                    <a:pt x="826008" y="1155700"/>
                  </a:lnTo>
                  <a:lnTo>
                    <a:pt x="844296" y="1206500"/>
                  </a:lnTo>
                  <a:lnTo>
                    <a:pt x="894588" y="1333500"/>
                  </a:lnTo>
                  <a:lnTo>
                    <a:pt x="925068" y="1409700"/>
                  </a:lnTo>
                  <a:lnTo>
                    <a:pt x="938784" y="1460500"/>
                  </a:lnTo>
                  <a:lnTo>
                    <a:pt x="952500" y="1498600"/>
                  </a:lnTo>
                  <a:lnTo>
                    <a:pt x="979931" y="1587500"/>
                  </a:lnTo>
                  <a:lnTo>
                    <a:pt x="992123" y="1638300"/>
                  </a:lnTo>
                  <a:lnTo>
                    <a:pt x="1002792" y="1676400"/>
                  </a:lnTo>
                  <a:lnTo>
                    <a:pt x="1014984" y="1727200"/>
                  </a:lnTo>
                  <a:lnTo>
                    <a:pt x="1025652" y="1765300"/>
                  </a:lnTo>
                  <a:lnTo>
                    <a:pt x="1034796" y="1816100"/>
                  </a:lnTo>
                  <a:lnTo>
                    <a:pt x="1045464" y="1854200"/>
                  </a:lnTo>
                  <a:lnTo>
                    <a:pt x="1054608" y="1905000"/>
                  </a:lnTo>
                  <a:lnTo>
                    <a:pt x="1062227" y="1943100"/>
                  </a:lnTo>
                  <a:lnTo>
                    <a:pt x="1069847" y="1993900"/>
                  </a:lnTo>
                  <a:lnTo>
                    <a:pt x="1085088" y="2082800"/>
                  </a:lnTo>
                  <a:lnTo>
                    <a:pt x="1091184" y="2120900"/>
                  </a:lnTo>
                  <a:lnTo>
                    <a:pt x="1101852" y="2209800"/>
                  </a:lnTo>
                  <a:lnTo>
                    <a:pt x="1106423" y="2260600"/>
                  </a:lnTo>
                  <a:lnTo>
                    <a:pt x="1110996" y="2298700"/>
                  </a:lnTo>
                  <a:lnTo>
                    <a:pt x="1114043" y="2349500"/>
                  </a:lnTo>
                  <a:lnTo>
                    <a:pt x="1117092" y="2387600"/>
                  </a:lnTo>
                  <a:lnTo>
                    <a:pt x="1120139" y="2438400"/>
                  </a:lnTo>
                  <a:lnTo>
                    <a:pt x="1123188" y="2527300"/>
                  </a:lnTo>
                  <a:lnTo>
                    <a:pt x="1123188" y="2705100"/>
                  </a:lnTo>
                  <a:lnTo>
                    <a:pt x="1121664" y="2755900"/>
                  </a:lnTo>
                  <a:lnTo>
                    <a:pt x="1120139" y="2794000"/>
                  </a:lnTo>
                  <a:lnTo>
                    <a:pt x="1114043" y="2895600"/>
                  </a:lnTo>
                  <a:lnTo>
                    <a:pt x="1110996" y="2933700"/>
                  </a:lnTo>
                  <a:lnTo>
                    <a:pt x="1106423" y="2984500"/>
                  </a:lnTo>
                  <a:lnTo>
                    <a:pt x="1101852" y="3022600"/>
                  </a:lnTo>
                  <a:lnTo>
                    <a:pt x="1097280" y="3073400"/>
                  </a:lnTo>
                  <a:lnTo>
                    <a:pt x="1085088" y="3162300"/>
                  </a:lnTo>
                  <a:lnTo>
                    <a:pt x="1077468" y="3200400"/>
                  </a:lnTo>
                  <a:lnTo>
                    <a:pt x="1062227" y="3289300"/>
                  </a:lnTo>
                  <a:lnTo>
                    <a:pt x="1054608" y="3340100"/>
                  </a:lnTo>
                  <a:lnTo>
                    <a:pt x="1045464" y="3378200"/>
                  </a:lnTo>
                  <a:lnTo>
                    <a:pt x="1034796" y="3429000"/>
                  </a:lnTo>
                  <a:lnTo>
                    <a:pt x="1025652" y="3467100"/>
                  </a:lnTo>
                  <a:lnTo>
                    <a:pt x="1014984" y="3517900"/>
                  </a:lnTo>
                  <a:lnTo>
                    <a:pt x="1002792" y="3556000"/>
                  </a:lnTo>
                  <a:lnTo>
                    <a:pt x="992123" y="3606800"/>
                  </a:lnTo>
                  <a:lnTo>
                    <a:pt x="979931" y="3644900"/>
                  </a:lnTo>
                  <a:lnTo>
                    <a:pt x="966216" y="3695700"/>
                  </a:lnTo>
                  <a:lnTo>
                    <a:pt x="938784" y="3771900"/>
                  </a:lnTo>
                  <a:lnTo>
                    <a:pt x="925068" y="3822700"/>
                  </a:lnTo>
                  <a:lnTo>
                    <a:pt x="909827" y="3860800"/>
                  </a:lnTo>
                  <a:lnTo>
                    <a:pt x="894588" y="3911600"/>
                  </a:lnTo>
                  <a:lnTo>
                    <a:pt x="844296" y="4038600"/>
                  </a:lnTo>
                  <a:lnTo>
                    <a:pt x="807720" y="4114800"/>
                  </a:lnTo>
                  <a:lnTo>
                    <a:pt x="789431" y="4165600"/>
                  </a:lnTo>
                  <a:lnTo>
                    <a:pt x="749808" y="4241800"/>
                  </a:lnTo>
                  <a:lnTo>
                    <a:pt x="728472" y="4279900"/>
                  </a:lnTo>
                  <a:lnTo>
                    <a:pt x="708660" y="4330700"/>
                  </a:lnTo>
                  <a:lnTo>
                    <a:pt x="685799" y="4368800"/>
                  </a:lnTo>
                  <a:lnTo>
                    <a:pt x="664464" y="4406900"/>
                  </a:lnTo>
                  <a:lnTo>
                    <a:pt x="618744" y="4483100"/>
                  </a:lnTo>
                  <a:lnTo>
                    <a:pt x="594359" y="4533900"/>
                  </a:lnTo>
                  <a:lnTo>
                    <a:pt x="545592" y="4610100"/>
                  </a:lnTo>
                  <a:lnTo>
                    <a:pt x="467868" y="4724400"/>
                  </a:lnTo>
                  <a:lnTo>
                    <a:pt x="413003" y="4800600"/>
                  </a:lnTo>
                  <a:lnTo>
                    <a:pt x="297180" y="4953000"/>
                  </a:lnTo>
                  <a:lnTo>
                    <a:pt x="236220" y="5029200"/>
                  </a:lnTo>
                  <a:lnTo>
                    <a:pt x="204215" y="5067300"/>
                  </a:lnTo>
                  <a:lnTo>
                    <a:pt x="140207" y="5130800"/>
                  </a:lnTo>
                  <a:lnTo>
                    <a:pt x="73152" y="5207000"/>
                  </a:lnTo>
                  <a:lnTo>
                    <a:pt x="55626" y="5219700"/>
                  </a:lnTo>
                  <a:close/>
                </a:path>
                <a:path w="1123314" h="5245100">
                  <a:moveTo>
                    <a:pt x="22859" y="38100"/>
                  </a:moveTo>
                  <a:lnTo>
                    <a:pt x="22859" y="16013"/>
                  </a:lnTo>
                  <a:lnTo>
                    <a:pt x="30881" y="24731"/>
                  </a:lnTo>
                  <a:lnTo>
                    <a:pt x="22859" y="38100"/>
                  </a:lnTo>
                  <a:close/>
                </a:path>
                <a:path w="1123314" h="5245100">
                  <a:moveTo>
                    <a:pt x="31011" y="5213793"/>
                  </a:moveTo>
                  <a:lnTo>
                    <a:pt x="27748" y="5211073"/>
                  </a:lnTo>
                  <a:lnTo>
                    <a:pt x="54863" y="5181600"/>
                  </a:lnTo>
                  <a:lnTo>
                    <a:pt x="86867" y="5156200"/>
                  </a:lnTo>
                  <a:lnTo>
                    <a:pt x="120396" y="5118100"/>
                  </a:lnTo>
                  <a:lnTo>
                    <a:pt x="216407" y="5003800"/>
                  </a:lnTo>
                  <a:lnTo>
                    <a:pt x="246888" y="4978400"/>
                  </a:lnTo>
                  <a:lnTo>
                    <a:pt x="275844" y="4940300"/>
                  </a:lnTo>
                  <a:lnTo>
                    <a:pt x="306324" y="4902200"/>
                  </a:lnTo>
                  <a:lnTo>
                    <a:pt x="364236" y="4826000"/>
                  </a:lnTo>
                  <a:lnTo>
                    <a:pt x="446532" y="4711700"/>
                  </a:lnTo>
                  <a:lnTo>
                    <a:pt x="498347" y="4635500"/>
                  </a:lnTo>
                  <a:lnTo>
                    <a:pt x="522732" y="4597400"/>
                  </a:lnTo>
                  <a:lnTo>
                    <a:pt x="548640" y="4559300"/>
                  </a:lnTo>
                  <a:lnTo>
                    <a:pt x="571499" y="4521200"/>
                  </a:lnTo>
                  <a:lnTo>
                    <a:pt x="595884" y="4470400"/>
                  </a:lnTo>
                  <a:lnTo>
                    <a:pt x="641603" y="4394200"/>
                  </a:lnTo>
                  <a:lnTo>
                    <a:pt x="662940" y="4356100"/>
                  </a:lnTo>
                  <a:lnTo>
                    <a:pt x="726947" y="4229100"/>
                  </a:lnTo>
                  <a:lnTo>
                    <a:pt x="746760" y="4191000"/>
                  </a:lnTo>
                  <a:lnTo>
                    <a:pt x="765047" y="4152900"/>
                  </a:lnTo>
                  <a:lnTo>
                    <a:pt x="783335" y="4102100"/>
                  </a:lnTo>
                  <a:lnTo>
                    <a:pt x="819912" y="4025900"/>
                  </a:lnTo>
                  <a:lnTo>
                    <a:pt x="836676" y="3987800"/>
                  </a:lnTo>
                  <a:lnTo>
                    <a:pt x="870204" y="3898900"/>
                  </a:lnTo>
                  <a:lnTo>
                    <a:pt x="900684" y="3810000"/>
                  </a:lnTo>
                  <a:lnTo>
                    <a:pt x="914400" y="3771900"/>
                  </a:lnTo>
                  <a:lnTo>
                    <a:pt x="928116" y="3721100"/>
                  </a:lnTo>
                  <a:lnTo>
                    <a:pt x="941831" y="3683000"/>
                  </a:lnTo>
                  <a:lnTo>
                    <a:pt x="954023" y="3644900"/>
                  </a:lnTo>
                  <a:lnTo>
                    <a:pt x="966216" y="3594100"/>
                  </a:lnTo>
                  <a:lnTo>
                    <a:pt x="978408" y="3556000"/>
                  </a:lnTo>
                  <a:lnTo>
                    <a:pt x="1010412" y="3416300"/>
                  </a:lnTo>
                  <a:lnTo>
                    <a:pt x="1028700" y="3327400"/>
                  </a:lnTo>
                  <a:lnTo>
                    <a:pt x="1036320" y="3289300"/>
                  </a:lnTo>
                  <a:lnTo>
                    <a:pt x="1045464" y="3238500"/>
                  </a:lnTo>
                  <a:lnTo>
                    <a:pt x="1051560" y="3200400"/>
                  </a:lnTo>
                  <a:lnTo>
                    <a:pt x="1059180" y="3149600"/>
                  </a:lnTo>
                  <a:lnTo>
                    <a:pt x="1071372" y="3060700"/>
                  </a:lnTo>
                  <a:lnTo>
                    <a:pt x="1075943" y="3022600"/>
                  </a:lnTo>
                  <a:lnTo>
                    <a:pt x="1085088" y="2933700"/>
                  </a:lnTo>
                  <a:lnTo>
                    <a:pt x="1088135" y="2882900"/>
                  </a:lnTo>
                  <a:lnTo>
                    <a:pt x="1094231" y="2794000"/>
                  </a:lnTo>
                  <a:lnTo>
                    <a:pt x="1095756" y="2755900"/>
                  </a:lnTo>
                  <a:lnTo>
                    <a:pt x="1097280" y="2705100"/>
                  </a:lnTo>
                  <a:lnTo>
                    <a:pt x="1097280" y="2527300"/>
                  </a:lnTo>
                  <a:lnTo>
                    <a:pt x="1095756" y="2489200"/>
                  </a:lnTo>
                  <a:lnTo>
                    <a:pt x="1094231" y="2438400"/>
                  </a:lnTo>
                  <a:lnTo>
                    <a:pt x="1088135" y="2349500"/>
                  </a:lnTo>
                  <a:lnTo>
                    <a:pt x="1085088" y="2298700"/>
                  </a:lnTo>
                  <a:lnTo>
                    <a:pt x="1075943" y="2209800"/>
                  </a:lnTo>
                  <a:lnTo>
                    <a:pt x="1071372" y="2171700"/>
                  </a:lnTo>
                  <a:lnTo>
                    <a:pt x="1059180" y="2082800"/>
                  </a:lnTo>
                  <a:lnTo>
                    <a:pt x="1051560" y="2032000"/>
                  </a:lnTo>
                  <a:lnTo>
                    <a:pt x="1045464" y="1993900"/>
                  </a:lnTo>
                  <a:lnTo>
                    <a:pt x="1036320" y="1943100"/>
                  </a:lnTo>
                  <a:lnTo>
                    <a:pt x="1028700" y="1905000"/>
                  </a:lnTo>
                  <a:lnTo>
                    <a:pt x="1010412" y="1816100"/>
                  </a:lnTo>
                  <a:lnTo>
                    <a:pt x="989076" y="1727200"/>
                  </a:lnTo>
                  <a:lnTo>
                    <a:pt x="978408" y="1689100"/>
                  </a:lnTo>
                  <a:lnTo>
                    <a:pt x="954023" y="1600200"/>
                  </a:lnTo>
                  <a:lnTo>
                    <a:pt x="941831" y="1549400"/>
                  </a:lnTo>
                  <a:lnTo>
                    <a:pt x="914400" y="1473200"/>
                  </a:lnTo>
                  <a:lnTo>
                    <a:pt x="900684" y="1422400"/>
                  </a:lnTo>
                  <a:lnTo>
                    <a:pt x="870204" y="1333500"/>
                  </a:lnTo>
                  <a:lnTo>
                    <a:pt x="819912" y="1219200"/>
                  </a:lnTo>
                  <a:lnTo>
                    <a:pt x="801623" y="1168400"/>
                  </a:lnTo>
                  <a:lnTo>
                    <a:pt x="784860" y="1130300"/>
                  </a:lnTo>
                  <a:lnTo>
                    <a:pt x="765047" y="1092200"/>
                  </a:lnTo>
                  <a:lnTo>
                    <a:pt x="746760" y="1041400"/>
                  </a:lnTo>
                  <a:lnTo>
                    <a:pt x="726947" y="1003300"/>
                  </a:lnTo>
                  <a:lnTo>
                    <a:pt x="662940" y="876300"/>
                  </a:lnTo>
                  <a:lnTo>
                    <a:pt x="641603" y="838200"/>
                  </a:lnTo>
                  <a:lnTo>
                    <a:pt x="573024" y="723900"/>
                  </a:lnTo>
                  <a:lnTo>
                    <a:pt x="548640" y="685800"/>
                  </a:lnTo>
                  <a:lnTo>
                    <a:pt x="522732" y="647700"/>
                  </a:lnTo>
                  <a:lnTo>
                    <a:pt x="498347" y="609600"/>
                  </a:lnTo>
                  <a:lnTo>
                    <a:pt x="472440" y="558800"/>
                  </a:lnTo>
                  <a:lnTo>
                    <a:pt x="446532" y="520700"/>
                  </a:lnTo>
                  <a:lnTo>
                    <a:pt x="364236" y="406400"/>
                  </a:lnTo>
                  <a:lnTo>
                    <a:pt x="335280" y="381000"/>
                  </a:lnTo>
                  <a:lnTo>
                    <a:pt x="277367" y="304800"/>
                  </a:lnTo>
                  <a:lnTo>
                    <a:pt x="216407" y="228600"/>
                  </a:lnTo>
                  <a:lnTo>
                    <a:pt x="152399" y="152400"/>
                  </a:lnTo>
                  <a:lnTo>
                    <a:pt x="88392" y="88900"/>
                  </a:lnTo>
                  <a:lnTo>
                    <a:pt x="54863" y="50800"/>
                  </a:lnTo>
                  <a:lnTo>
                    <a:pt x="30881" y="24731"/>
                  </a:lnTo>
                  <a:lnTo>
                    <a:pt x="32084" y="22726"/>
                  </a:lnTo>
                  <a:lnTo>
                    <a:pt x="57911" y="50800"/>
                  </a:lnTo>
                  <a:lnTo>
                    <a:pt x="91440" y="76200"/>
                  </a:lnTo>
                  <a:lnTo>
                    <a:pt x="219455" y="228600"/>
                  </a:lnTo>
                  <a:lnTo>
                    <a:pt x="280415" y="292100"/>
                  </a:lnTo>
                  <a:lnTo>
                    <a:pt x="367284" y="406400"/>
                  </a:lnTo>
                  <a:lnTo>
                    <a:pt x="449580" y="520700"/>
                  </a:lnTo>
                  <a:lnTo>
                    <a:pt x="527303" y="635000"/>
                  </a:lnTo>
                  <a:lnTo>
                    <a:pt x="576072" y="723900"/>
                  </a:lnTo>
                  <a:lnTo>
                    <a:pt x="598932" y="762000"/>
                  </a:lnTo>
                  <a:lnTo>
                    <a:pt x="623316" y="800100"/>
                  </a:lnTo>
                  <a:lnTo>
                    <a:pt x="644651" y="838200"/>
                  </a:lnTo>
                  <a:lnTo>
                    <a:pt x="667512" y="876300"/>
                  </a:lnTo>
                  <a:lnTo>
                    <a:pt x="710184" y="965200"/>
                  </a:lnTo>
                  <a:lnTo>
                    <a:pt x="769620" y="1079500"/>
                  </a:lnTo>
                  <a:lnTo>
                    <a:pt x="787908" y="1130300"/>
                  </a:lnTo>
                  <a:lnTo>
                    <a:pt x="824484" y="1206500"/>
                  </a:lnTo>
                  <a:lnTo>
                    <a:pt x="841247" y="1257300"/>
                  </a:lnTo>
                  <a:lnTo>
                    <a:pt x="858012" y="1295400"/>
                  </a:lnTo>
                  <a:lnTo>
                    <a:pt x="918972" y="1460500"/>
                  </a:lnTo>
                  <a:lnTo>
                    <a:pt x="932688" y="1511300"/>
                  </a:lnTo>
                  <a:lnTo>
                    <a:pt x="946404" y="1549400"/>
                  </a:lnTo>
                  <a:lnTo>
                    <a:pt x="958596" y="1600200"/>
                  </a:lnTo>
                  <a:lnTo>
                    <a:pt x="970788" y="1638300"/>
                  </a:lnTo>
                  <a:lnTo>
                    <a:pt x="982980" y="1689100"/>
                  </a:lnTo>
                  <a:lnTo>
                    <a:pt x="1004316" y="1765300"/>
                  </a:lnTo>
                  <a:lnTo>
                    <a:pt x="1014984" y="1816100"/>
                  </a:lnTo>
                  <a:lnTo>
                    <a:pt x="1033272" y="1905000"/>
                  </a:lnTo>
                  <a:lnTo>
                    <a:pt x="1056131" y="2032000"/>
                  </a:lnTo>
                  <a:lnTo>
                    <a:pt x="1063752" y="2082800"/>
                  </a:lnTo>
                  <a:lnTo>
                    <a:pt x="1069847" y="2120900"/>
                  </a:lnTo>
                  <a:lnTo>
                    <a:pt x="1074420" y="2171700"/>
                  </a:lnTo>
                  <a:lnTo>
                    <a:pt x="1080516" y="2209800"/>
                  </a:lnTo>
                  <a:lnTo>
                    <a:pt x="1085088" y="2260600"/>
                  </a:lnTo>
                  <a:lnTo>
                    <a:pt x="1089660" y="2298700"/>
                  </a:lnTo>
                  <a:lnTo>
                    <a:pt x="1095756" y="2400300"/>
                  </a:lnTo>
                  <a:lnTo>
                    <a:pt x="1097280" y="2438400"/>
                  </a:lnTo>
                  <a:lnTo>
                    <a:pt x="1100327" y="2489200"/>
                  </a:lnTo>
                  <a:lnTo>
                    <a:pt x="1101852" y="2527300"/>
                  </a:lnTo>
                  <a:lnTo>
                    <a:pt x="1101852" y="2705100"/>
                  </a:lnTo>
                  <a:lnTo>
                    <a:pt x="1100327" y="2755900"/>
                  </a:lnTo>
                  <a:lnTo>
                    <a:pt x="1097280" y="2794000"/>
                  </a:lnTo>
                  <a:lnTo>
                    <a:pt x="1095756" y="2844800"/>
                  </a:lnTo>
                  <a:lnTo>
                    <a:pt x="1092708" y="2882900"/>
                  </a:lnTo>
                  <a:lnTo>
                    <a:pt x="1089660" y="2933700"/>
                  </a:lnTo>
                  <a:lnTo>
                    <a:pt x="1085088" y="2971800"/>
                  </a:lnTo>
                  <a:lnTo>
                    <a:pt x="1080516" y="3022600"/>
                  </a:lnTo>
                  <a:lnTo>
                    <a:pt x="1074420" y="3060700"/>
                  </a:lnTo>
                  <a:lnTo>
                    <a:pt x="1069847" y="3111500"/>
                  </a:lnTo>
                  <a:lnTo>
                    <a:pt x="1063752" y="3162300"/>
                  </a:lnTo>
                  <a:lnTo>
                    <a:pt x="1033272" y="3327400"/>
                  </a:lnTo>
                  <a:lnTo>
                    <a:pt x="1024127" y="3378200"/>
                  </a:lnTo>
                  <a:lnTo>
                    <a:pt x="1013460" y="3416300"/>
                  </a:lnTo>
                  <a:lnTo>
                    <a:pt x="1004316" y="3467100"/>
                  </a:lnTo>
                  <a:lnTo>
                    <a:pt x="993647" y="3505200"/>
                  </a:lnTo>
                  <a:lnTo>
                    <a:pt x="982980" y="3556000"/>
                  </a:lnTo>
                  <a:lnTo>
                    <a:pt x="970788" y="3594100"/>
                  </a:lnTo>
                  <a:lnTo>
                    <a:pt x="958596" y="3644900"/>
                  </a:lnTo>
                  <a:lnTo>
                    <a:pt x="946404" y="3683000"/>
                  </a:lnTo>
                  <a:lnTo>
                    <a:pt x="932688" y="3721100"/>
                  </a:lnTo>
                  <a:lnTo>
                    <a:pt x="918972" y="3771900"/>
                  </a:lnTo>
                  <a:lnTo>
                    <a:pt x="858012" y="3937000"/>
                  </a:lnTo>
                  <a:lnTo>
                    <a:pt x="841247" y="3987800"/>
                  </a:lnTo>
                  <a:lnTo>
                    <a:pt x="824484" y="4025900"/>
                  </a:lnTo>
                  <a:lnTo>
                    <a:pt x="787908" y="4114800"/>
                  </a:lnTo>
                  <a:lnTo>
                    <a:pt x="769620" y="4152900"/>
                  </a:lnTo>
                  <a:lnTo>
                    <a:pt x="710184" y="4279900"/>
                  </a:lnTo>
                  <a:lnTo>
                    <a:pt x="667512" y="4356100"/>
                  </a:lnTo>
                  <a:lnTo>
                    <a:pt x="644651" y="4394200"/>
                  </a:lnTo>
                  <a:lnTo>
                    <a:pt x="623316" y="4432300"/>
                  </a:lnTo>
                  <a:lnTo>
                    <a:pt x="598932" y="4483100"/>
                  </a:lnTo>
                  <a:lnTo>
                    <a:pt x="576072" y="4521200"/>
                  </a:lnTo>
                  <a:lnTo>
                    <a:pt x="527303" y="4597400"/>
                  </a:lnTo>
                  <a:lnTo>
                    <a:pt x="449580" y="4711700"/>
                  </a:lnTo>
                  <a:lnTo>
                    <a:pt x="367284" y="4826000"/>
                  </a:lnTo>
                  <a:lnTo>
                    <a:pt x="280415" y="4940300"/>
                  </a:lnTo>
                  <a:lnTo>
                    <a:pt x="219455" y="5016500"/>
                  </a:lnTo>
                  <a:lnTo>
                    <a:pt x="187451" y="5041900"/>
                  </a:lnTo>
                  <a:lnTo>
                    <a:pt x="123444" y="5118100"/>
                  </a:lnTo>
                  <a:lnTo>
                    <a:pt x="89915" y="5156200"/>
                  </a:lnTo>
                  <a:lnTo>
                    <a:pt x="57911" y="5194300"/>
                  </a:lnTo>
                  <a:lnTo>
                    <a:pt x="31011" y="5213793"/>
                  </a:lnTo>
                  <a:close/>
                </a:path>
                <a:path w="1123314" h="5245100">
                  <a:moveTo>
                    <a:pt x="43179" y="38100"/>
                  </a:moveTo>
                  <a:lnTo>
                    <a:pt x="22859" y="38100"/>
                  </a:lnTo>
                  <a:lnTo>
                    <a:pt x="30881" y="24731"/>
                  </a:lnTo>
                  <a:lnTo>
                    <a:pt x="43179" y="38100"/>
                  </a:lnTo>
                  <a:close/>
                </a:path>
                <a:path w="1123314" h="5245100">
                  <a:moveTo>
                    <a:pt x="36576" y="5245100"/>
                  </a:moveTo>
                  <a:lnTo>
                    <a:pt x="22859" y="5245100"/>
                  </a:lnTo>
                  <a:lnTo>
                    <a:pt x="0" y="5219700"/>
                  </a:lnTo>
                  <a:lnTo>
                    <a:pt x="0" y="5207000"/>
                  </a:lnTo>
                  <a:lnTo>
                    <a:pt x="22859" y="5207000"/>
                  </a:lnTo>
                  <a:lnTo>
                    <a:pt x="22859" y="5216387"/>
                  </a:lnTo>
                  <a:lnTo>
                    <a:pt x="19811" y="5219700"/>
                  </a:lnTo>
                  <a:lnTo>
                    <a:pt x="55626" y="5219700"/>
                  </a:lnTo>
                  <a:lnTo>
                    <a:pt x="38100" y="5232400"/>
                  </a:lnTo>
                  <a:lnTo>
                    <a:pt x="36576" y="5245100"/>
                  </a:lnTo>
                  <a:close/>
                </a:path>
                <a:path w="1123314" h="5245100">
                  <a:moveTo>
                    <a:pt x="22859" y="5216387"/>
                  </a:moveTo>
                  <a:lnTo>
                    <a:pt x="22859" y="5207000"/>
                  </a:lnTo>
                  <a:lnTo>
                    <a:pt x="27748" y="5211073"/>
                  </a:lnTo>
                  <a:lnTo>
                    <a:pt x="22859" y="5216387"/>
                  </a:lnTo>
                  <a:close/>
                </a:path>
                <a:path w="1123314" h="5245100">
                  <a:moveTo>
                    <a:pt x="22859" y="5219700"/>
                  </a:moveTo>
                  <a:lnTo>
                    <a:pt x="22859" y="5216387"/>
                  </a:lnTo>
                  <a:lnTo>
                    <a:pt x="27748" y="5211073"/>
                  </a:lnTo>
                  <a:lnTo>
                    <a:pt x="31011" y="5213793"/>
                  </a:lnTo>
                  <a:lnTo>
                    <a:pt x="22859" y="5219700"/>
                  </a:lnTo>
                  <a:close/>
                </a:path>
                <a:path w="1123314" h="5245100">
                  <a:moveTo>
                    <a:pt x="38100" y="5219700"/>
                  </a:moveTo>
                  <a:lnTo>
                    <a:pt x="22859" y="5219700"/>
                  </a:lnTo>
                  <a:lnTo>
                    <a:pt x="31011" y="5213793"/>
                  </a:lnTo>
                  <a:lnTo>
                    <a:pt x="38100" y="5219700"/>
                  </a:lnTo>
                  <a:close/>
                </a:path>
                <a:path w="1123314" h="5245100">
                  <a:moveTo>
                    <a:pt x="22859" y="5219700"/>
                  </a:moveTo>
                  <a:lnTo>
                    <a:pt x="19811" y="5219700"/>
                  </a:lnTo>
                  <a:lnTo>
                    <a:pt x="22859" y="5216387"/>
                  </a:lnTo>
                  <a:lnTo>
                    <a:pt x="22859" y="52197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272" y="1833371"/>
              <a:ext cx="8389619" cy="11521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39" y="1842515"/>
              <a:ext cx="1056131" cy="10561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2543" y="1836419"/>
              <a:ext cx="1065530" cy="1064260"/>
            </a:xfrm>
            <a:custGeom>
              <a:avLst/>
              <a:gdLst/>
              <a:ahLst/>
              <a:cxnLst/>
              <a:rect l="l" t="t" r="r" b="b"/>
              <a:pathLst>
                <a:path w="1065530" h="1064260">
                  <a:moveTo>
                    <a:pt x="533400" y="1063752"/>
                  </a:moveTo>
                  <a:lnTo>
                    <a:pt x="484632" y="1062228"/>
                  </a:lnTo>
                  <a:lnTo>
                    <a:pt x="437387" y="1056132"/>
                  </a:lnTo>
                  <a:lnTo>
                    <a:pt x="391668" y="1045464"/>
                  </a:lnTo>
                  <a:lnTo>
                    <a:pt x="347472" y="1031748"/>
                  </a:lnTo>
                  <a:lnTo>
                    <a:pt x="304800" y="1013460"/>
                  </a:lnTo>
                  <a:lnTo>
                    <a:pt x="265176" y="992124"/>
                  </a:lnTo>
                  <a:lnTo>
                    <a:pt x="227076" y="967740"/>
                  </a:lnTo>
                  <a:lnTo>
                    <a:pt x="190500" y="938784"/>
                  </a:lnTo>
                  <a:lnTo>
                    <a:pt x="156972" y="908304"/>
                  </a:lnTo>
                  <a:lnTo>
                    <a:pt x="126492" y="874776"/>
                  </a:lnTo>
                  <a:lnTo>
                    <a:pt x="97536" y="839724"/>
                  </a:lnTo>
                  <a:lnTo>
                    <a:pt x="73152" y="801624"/>
                  </a:lnTo>
                  <a:lnTo>
                    <a:pt x="51816" y="760476"/>
                  </a:lnTo>
                  <a:lnTo>
                    <a:pt x="33528" y="717804"/>
                  </a:lnTo>
                  <a:lnTo>
                    <a:pt x="19812" y="673608"/>
                  </a:lnTo>
                  <a:lnTo>
                    <a:pt x="9144" y="627888"/>
                  </a:lnTo>
                  <a:lnTo>
                    <a:pt x="3048" y="580644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3652"/>
                  </a:lnTo>
                  <a:lnTo>
                    <a:pt x="97536" y="225552"/>
                  </a:lnTo>
                  <a:lnTo>
                    <a:pt x="126492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3400" y="0"/>
                  </a:lnTo>
                  <a:lnTo>
                    <a:pt x="582168" y="3048"/>
                  </a:lnTo>
                  <a:lnTo>
                    <a:pt x="629412" y="9143"/>
                  </a:lnTo>
                  <a:lnTo>
                    <a:pt x="533400" y="9143"/>
                  </a:lnTo>
                  <a:lnTo>
                    <a:pt x="486156" y="12191"/>
                  </a:lnTo>
                  <a:lnTo>
                    <a:pt x="438912" y="18287"/>
                  </a:lnTo>
                  <a:lnTo>
                    <a:pt x="394716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9748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5072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7848"/>
                  </a:lnTo>
                  <a:lnTo>
                    <a:pt x="42672" y="350520"/>
                  </a:lnTo>
                  <a:lnTo>
                    <a:pt x="28956" y="393192"/>
                  </a:lnTo>
                  <a:lnTo>
                    <a:pt x="18288" y="438912"/>
                  </a:lnTo>
                  <a:lnTo>
                    <a:pt x="12192" y="484632"/>
                  </a:lnTo>
                  <a:lnTo>
                    <a:pt x="9144" y="531876"/>
                  </a:lnTo>
                  <a:lnTo>
                    <a:pt x="12192" y="580644"/>
                  </a:lnTo>
                  <a:lnTo>
                    <a:pt x="18288" y="626364"/>
                  </a:lnTo>
                  <a:lnTo>
                    <a:pt x="28956" y="672084"/>
                  </a:lnTo>
                  <a:lnTo>
                    <a:pt x="42672" y="714756"/>
                  </a:lnTo>
                  <a:lnTo>
                    <a:pt x="59436" y="755904"/>
                  </a:lnTo>
                  <a:lnTo>
                    <a:pt x="80772" y="795528"/>
                  </a:lnTo>
                  <a:lnTo>
                    <a:pt x="105156" y="833628"/>
                  </a:lnTo>
                  <a:lnTo>
                    <a:pt x="132588" y="868680"/>
                  </a:lnTo>
                  <a:lnTo>
                    <a:pt x="163068" y="902208"/>
                  </a:lnTo>
                  <a:lnTo>
                    <a:pt x="196595" y="932688"/>
                  </a:lnTo>
                  <a:lnTo>
                    <a:pt x="231648" y="960120"/>
                  </a:lnTo>
                  <a:lnTo>
                    <a:pt x="268224" y="984504"/>
                  </a:lnTo>
                  <a:lnTo>
                    <a:pt x="309372" y="1004316"/>
                  </a:lnTo>
                  <a:lnTo>
                    <a:pt x="350520" y="1022604"/>
                  </a:lnTo>
                  <a:lnTo>
                    <a:pt x="394716" y="1036320"/>
                  </a:lnTo>
                  <a:lnTo>
                    <a:pt x="438912" y="1046988"/>
                  </a:lnTo>
                  <a:lnTo>
                    <a:pt x="486156" y="1053084"/>
                  </a:lnTo>
                  <a:lnTo>
                    <a:pt x="533400" y="1054608"/>
                  </a:lnTo>
                  <a:lnTo>
                    <a:pt x="635943" y="1054608"/>
                  </a:lnTo>
                  <a:lnTo>
                    <a:pt x="629412" y="1056132"/>
                  </a:lnTo>
                  <a:lnTo>
                    <a:pt x="582168" y="1062228"/>
                  </a:lnTo>
                  <a:lnTo>
                    <a:pt x="533400" y="1063752"/>
                  </a:lnTo>
                  <a:close/>
                </a:path>
                <a:path w="1065530" h="1064260">
                  <a:moveTo>
                    <a:pt x="635943" y="1054608"/>
                  </a:moveTo>
                  <a:lnTo>
                    <a:pt x="533400" y="1054608"/>
                  </a:lnTo>
                  <a:lnTo>
                    <a:pt x="580644" y="1053084"/>
                  </a:lnTo>
                  <a:lnTo>
                    <a:pt x="627887" y="1046988"/>
                  </a:lnTo>
                  <a:lnTo>
                    <a:pt x="672084" y="1036320"/>
                  </a:lnTo>
                  <a:lnTo>
                    <a:pt x="716279" y="1022604"/>
                  </a:lnTo>
                  <a:lnTo>
                    <a:pt x="757427" y="1005840"/>
                  </a:lnTo>
                  <a:lnTo>
                    <a:pt x="797052" y="984504"/>
                  </a:lnTo>
                  <a:lnTo>
                    <a:pt x="835152" y="960120"/>
                  </a:lnTo>
                  <a:lnTo>
                    <a:pt x="870204" y="932688"/>
                  </a:lnTo>
                  <a:lnTo>
                    <a:pt x="903731" y="902208"/>
                  </a:lnTo>
                  <a:lnTo>
                    <a:pt x="934212" y="870204"/>
                  </a:lnTo>
                  <a:lnTo>
                    <a:pt x="961644" y="833628"/>
                  </a:lnTo>
                  <a:lnTo>
                    <a:pt x="986028" y="797052"/>
                  </a:lnTo>
                  <a:lnTo>
                    <a:pt x="1005840" y="757428"/>
                  </a:lnTo>
                  <a:lnTo>
                    <a:pt x="1024128" y="714756"/>
                  </a:lnTo>
                  <a:lnTo>
                    <a:pt x="1037844" y="672084"/>
                  </a:lnTo>
                  <a:lnTo>
                    <a:pt x="1048512" y="626364"/>
                  </a:lnTo>
                  <a:lnTo>
                    <a:pt x="1054608" y="580644"/>
                  </a:lnTo>
                  <a:lnTo>
                    <a:pt x="1056132" y="533400"/>
                  </a:lnTo>
                  <a:lnTo>
                    <a:pt x="1054608" y="484632"/>
                  </a:lnTo>
                  <a:lnTo>
                    <a:pt x="1048512" y="438912"/>
                  </a:lnTo>
                  <a:lnTo>
                    <a:pt x="1037844" y="393192"/>
                  </a:lnTo>
                  <a:lnTo>
                    <a:pt x="1024128" y="350520"/>
                  </a:lnTo>
                  <a:lnTo>
                    <a:pt x="1005840" y="309372"/>
                  </a:lnTo>
                  <a:lnTo>
                    <a:pt x="986028" y="268224"/>
                  </a:lnTo>
                  <a:lnTo>
                    <a:pt x="961644" y="231648"/>
                  </a:lnTo>
                  <a:lnTo>
                    <a:pt x="934212" y="196595"/>
                  </a:lnTo>
                  <a:lnTo>
                    <a:pt x="903731" y="163067"/>
                  </a:lnTo>
                  <a:lnTo>
                    <a:pt x="870204" y="132587"/>
                  </a:lnTo>
                  <a:lnTo>
                    <a:pt x="835152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6279" y="42672"/>
                  </a:lnTo>
                  <a:lnTo>
                    <a:pt x="672084" y="28956"/>
                  </a:lnTo>
                  <a:lnTo>
                    <a:pt x="627887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9412" y="9143"/>
                  </a:lnTo>
                  <a:lnTo>
                    <a:pt x="675131" y="19812"/>
                  </a:lnTo>
                  <a:lnTo>
                    <a:pt x="719327" y="33528"/>
                  </a:lnTo>
                  <a:lnTo>
                    <a:pt x="762000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6300" y="124967"/>
                  </a:lnTo>
                  <a:lnTo>
                    <a:pt x="909827" y="156972"/>
                  </a:lnTo>
                  <a:lnTo>
                    <a:pt x="940308" y="190500"/>
                  </a:lnTo>
                  <a:lnTo>
                    <a:pt x="967740" y="225552"/>
                  </a:lnTo>
                  <a:lnTo>
                    <a:pt x="993648" y="263652"/>
                  </a:lnTo>
                  <a:lnTo>
                    <a:pt x="1014984" y="304800"/>
                  </a:lnTo>
                  <a:lnTo>
                    <a:pt x="1033272" y="347472"/>
                  </a:lnTo>
                  <a:lnTo>
                    <a:pt x="1046988" y="391668"/>
                  </a:lnTo>
                  <a:lnTo>
                    <a:pt x="1057656" y="437388"/>
                  </a:lnTo>
                  <a:lnTo>
                    <a:pt x="1063752" y="484632"/>
                  </a:lnTo>
                  <a:lnTo>
                    <a:pt x="1065275" y="531876"/>
                  </a:lnTo>
                  <a:lnTo>
                    <a:pt x="1063752" y="580644"/>
                  </a:lnTo>
                  <a:lnTo>
                    <a:pt x="1057656" y="627888"/>
                  </a:lnTo>
                  <a:lnTo>
                    <a:pt x="1046988" y="673608"/>
                  </a:lnTo>
                  <a:lnTo>
                    <a:pt x="1033272" y="717804"/>
                  </a:lnTo>
                  <a:lnTo>
                    <a:pt x="1014984" y="760476"/>
                  </a:lnTo>
                  <a:lnTo>
                    <a:pt x="993648" y="801624"/>
                  </a:lnTo>
                  <a:lnTo>
                    <a:pt x="969264" y="839724"/>
                  </a:lnTo>
                  <a:lnTo>
                    <a:pt x="940308" y="874776"/>
                  </a:lnTo>
                  <a:lnTo>
                    <a:pt x="909827" y="908304"/>
                  </a:lnTo>
                  <a:lnTo>
                    <a:pt x="876300" y="938784"/>
                  </a:lnTo>
                  <a:lnTo>
                    <a:pt x="841248" y="967740"/>
                  </a:lnTo>
                  <a:lnTo>
                    <a:pt x="801624" y="992124"/>
                  </a:lnTo>
                  <a:lnTo>
                    <a:pt x="762000" y="1013460"/>
                  </a:lnTo>
                  <a:lnTo>
                    <a:pt x="719327" y="1031748"/>
                  </a:lnTo>
                  <a:lnTo>
                    <a:pt x="675131" y="1045464"/>
                  </a:lnTo>
                  <a:lnTo>
                    <a:pt x="635943" y="10546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03" y="3104388"/>
              <a:ext cx="7900415" cy="11292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272" y="3108959"/>
              <a:ext cx="1056131" cy="10561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27175" y="3101339"/>
              <a:ext cx="1064260" cy="1065530"/>
            </a:xfrm>
            <a:custGeom>
              <a:avLst/>
              <a:gdLst/>
              <a:ahLst/>
              <a:cxnLst/>
              <a:rect l="l" t="t" r="r" b="b"/>
              <a:pathLst>
                <a:path w="1064260" h="1065529">
                  <a:moveTo>
                    <a:pt x="533400" y="1065276"/>
                  </a:moveTo>
                  <a:lnTo>
                    <a:pt x="484632" y="1063752"/>
                  </a:lnTo>
                  <a:lnTo>
                    <a:pt x="437387" y="1057656"/>
                  </a:lnTo>
                  <a:lnTo>
                    <a:pt x="391668" y="1046988"/>
                  </a:lnTo>
                  <a:lnTo>
                    <a:pt x="347472" y="1033272"/>
                  </a:lnTo>
                  <a:lnTo>
                    <a:pt x="304800" y="1014984"/>
                  </a:lnTo>
                  <a:lnTo>
                    <a:pt x="263652" y="993648"/>
                  </a:lnTo>
                  <a:lnTo>
                    <a:pt x="225552" y="969264"/>
                  </a:lnTo>
                  <a:lnTo>
                    <a:pt x="190500" y="940308"/>
                  </a:lnTo>
                  <a:lnTo>
                    <a:pt x="156972" y="909828"/>
                  </a:lnTo>
                  <a:lnTo>
                    <a:pt x="126492" y="876300"/>
                  </a:lnTo>
                  <a:lnTo>
                    <a:pt x="97536" y="841248"/>
                  </a:lnTo>
                  <a:lnTo>
                    <a:pt x="73152" y="801624"/>
                  </a:lnTo>
                  <a:lnTo>
                    <a:pt x="51816" y="762000"/>
                  </a:lnTo>
                  <a:lnTo>
                    <a:pt x="33528" y="719328"/>
                  </a:lnTo>
                  <a:lnTo>
                    <a:pt x="19812" y="675132"/>
                  </a:lnTo>
                  <a:lnTo>
                    <a:pt x="9144" y="629412"/>
                  </a:lnTo>
                  <a:lnTo>
                    <a:pt x="3048" y="582168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5176"/>
                  </a:lnTo>
                  <a:lnTo>
                    <a:pt x="97536" y="227076"/>
                  </a:lnTo>
                  <a:lnTo>
                    <a:pt x="124968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1876" y="0"/>
                  </a:lnTo>
                  <a:lnTo>
                    <a:pt x="580644" y="3048"/>
                  </a:lnTo>
                  <a:lnTo>
                    <a:pt x="627887" y="9143"/>
                  </a:lnTo>
                  <a:lnTo>
                    <a:pt x="533400" y="9143"/>
                  </a:lnTo>
                  <a:lnTo>
                    <a:pt x="484632" y="12191"/>
                  </a:lnTo>
                  <a:lnTo>
                    <a:pt x="438912" y="18287"/>
                  </a:lnTo>
                  <a:lnTo>
                    <a:pt x="393192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8224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6595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9372"/>
                  </a:lnTo>
                  <a:lnTo>
                    <a:pt x="42672" y="350520"/>
                  </a:lnTo>
                  <a:lnTo>
                    <a:pt x="28956" y="394716"/>
                  </a:lnTo>
                  <a:lnTo>
                    <a:pt x="18288" y="438912"/>
                  </a:lnTo>
                  <a:lnTo>
                    <a:pt x="12192" y="486156"/>
                  </a:lnTo>
                  <a:lnTo>
                    <a:pt x="9144" y="533400"/>
                  </a:lnTo>
                  <a:lnTo>
                    <a:pt x="12192" y="580644"/>
                  </a:lnTo>
                  <a:lnTo>
                    <a:pt x="18288" y="627888"/>
                  </a:lnTo>
                  <a:lnTo>
                    <a:pt x="28956" y="672084"/>
                  </a:lnTo>
                  <a:lnTo>
                    <a:pt x="42672" y="716280"/>
                  </a:lnTo>
                  <a:lnTo>
                    <a:pt x="59436" y="757428"/>
                  </a:lnTo>
                  <a:lnTo>
                    <a:pt x="80772" y="797052"/>
                  </a:lnTo>
                  <a:lnTo>
                    <a:pt x="105156" y="835152"/>
                  </a:lnTo>
                  <a:lnTo>
                    <a:pt x="132588" y="870204"/>
                  </a:lnTo>
                  <a:lnTo>
                    <a:pt x="163068" y="903732"/>
                  </a:lnTo>
                  <a:lnTo>
                    <a:pt x="195072" y="934212"/>
                  </a:lnTo>
                  <a:lnTo>
                    <a:pt x="231648" y="961644"/>
                  </a:lnTo>
                  <a:lnTo>
                    <a:pt x="268224" y="986028"/>
                  </a:lnTo>
                  <a:lnTo>
                    <a:pt x="307848" y="1005840"/>
                  </a:lnTo>
                  <a:lnTo>
                    <a:pt x="350520" y="1024128"/>
                  </a:lnTo>
                  <a:lnTo>
                    <a:pt x="393192" y="1037844"/>
                  </a:lnTo>
                  <a:lnTo>
                    <a:pt x="438912" y="1048512"/>
                  </a:lnTo>
                  <a:lnTo>
                    <a:pt x="484632" y="1054608"/>
                  </a:lnTo>
                  <a:lnTo>
                    <a:pt x="531876" y="1056132"/>
                  </a:lnTo>
                  <a:lnTo>
                    <a:pt x="634419" y="1056132"/>
                  </a:lnTo>
                  <a:lnTo>
                    <a:pt x="627887" y="1057656"/>
                  </a:lnTo>
                  <a:lnTo>
                    <a:pt x="580644" y="1063752"/>
                  </a:lnTo>
                  <a:lnTo>
                    <a:pt x="533400" y="1065276"/>
                  </a:lnTo>
                  <a:close/>
                </a:path>
                <a:path w="1064260" h="1065529">
                  <a:moveTo>
                    <a:pt x="634419" y="1056132"/>
                  </a:moveTo>
                  <a:lnTo>
                    <a:pt x="531876" y="1056132"/>
                  </a:lnTo>
                  <a:lnTo>
                    <a:pt x="580644" y="1054608"/>
                  </a:lnTo>
                  <a:lnTo>
                    <a:pt x="626364" y="1048512"/>
                  </a:lnTo>
                  <a:lnTo>
                    <a:pt x="672084" y="1037844"/>
                  </a:lnTo>
                  <a:lnTo>
                    <a:pt x="714756" y="1024128"/>
                  </a:lnTo>
                  <a:lnTo>
                    <a:pt x="755904" y="1005840"/>
                  </a:lnTo>
                  <a:lnTo>
                    <a:pt x="795527" y="986028"/>
                  </a:lnTo>
                  <a:lnTo>
                    <a:pt x="833627" y="961644"/>
                  </a:lnTo>
                  <a:lnTo>
                    <a:pt x="868679" y="934212"/>
                  </a:lnTo>
                  <a:lnTo>
                    <a:pt x="902208" y="903732"/>
                  </a:lnTo>
                  <a:lnTo>
                    <a:pt x="932688" y="870204"/>
                  </a:lnTo>
                  <a:lnTo>
                    <a:pt x="960120" y="835152"/>
                  </a:lnTo>
                  <a:lnTo>
                    <a:pt x="984504" y="797052"/>
                  </a:lnTo>
                  <a:lnTo>
                    <a:pt x="1004316" y="757428"/>
                  </a:lnTo>
                  <a:lnTo>
                    <a:pt x="1022604" y="716280"/>
                  </a:lnTo>
                  <a:lnTo>
                    <a:pt x="1036320" y="672084"/>
                  </a:lnTo>
                  <a:lnTo>
                    <a:pt x="1046988" y="627888"/>
                  </a:lnTo>
                  <a:lnTo>
                    <a:pt x="1053084" y="580644"/>
                  </a:lnTo>
                  <a:lnTo>
                    <a:pt x="1054608" y="533400"/>
                  </a:lnTo>
                  <a:lnTo>
                    <a:pt x="1053084" y="486156"/>
                  </a:lnTo>
                  <a:lnTo>
                    <a:pt x="1046988" y="438912"/>
                  </a:lnTo>
                  <a:lnTo>
                    <a:pt x="1036320" y="394716"/>
                  </a:lnTo>
                  <a:lnTo>
                    <a:pt x="1022604" y="350520"/>
                  </a:lnTo>
                  <a:lnTo>
                    <a:pt x="1005840" y="309372"/>
                  </a:lnTo>
                  <a:lnTo>
                    <a:pt x="984504" y="269748"/>
                  </a:lnTo>
                  <a:lnTo>
                    <a:pt x="960120" y="231648"/>
                  </a:lnTo>
                  <a:lnTo>
                    <a:pt x="932688" y="196595"/>
                  </a:lnTo>
                  <a:lnTo>
                    <a:pt x="902208" y="163067"/>
                  </a:lnTo>
                  <a:lnTo>
                    <a:pt x="870204" y="132587"/>
                  </a:lnTo>
                  <a:lnTo>
                    <a:pt x="833627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4756" y="42672"/>
                  </a:lnTo>
                  <a:lnTo>
                    <a:pt x="672084" y="28956"/>
                  </a:lnTo>
                  <a:lnTo>
                    <a:pt x="626364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7887" y="9143"/>
                  </a:lnTo>
                  <a:lnTo>
                    <a:pt x="673608" y="19812"/>
                  </a:lnTo>
                  <a:lnTo>
                    <a:pt x="717804" y="33528"/>
                  </a:lnTo>
                  <a:lnTo>
                    <a:pt x="760475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4775" y="126491"/>
                  </a:lnTo>
                  <a:lnTo>
                    <a:pt x="908304" y="156972"/>
                  </a:lnTo>
                  <a:lnTo>
                    <a:pt x="938784" y="190500"/>
                  </a:lnTo>
                  <a:lnTo>
                    <a:pt x="967740" y="225552"/>
                  </a:lnTo>
                  <a:lnTo>
                    <a:pt x="992124" y="263652"/>
                  </a:lnTo>
                  <a:lnTo>
                    <a:pt x="1013460" y="304800"/>
                  </a:lnTo>
                  <a:lnTo>
                    <a:pt x="1031748" y="347472"/>
                  </a:lnTo>
                  <a:lnTo>
                    <a:pt x="1045464" y="391668"/>
                  </a:lnTo>
                  <a:lnTo>
                    <a:pt x="1056132" y="437388"/>
                  </a:lnTo>
                  <a:lnTo>
                    <a:pt x="1062228" y="484632"/>
                  </a:lnTo>
                  <a:lnTo>
                    <a:pt x="1063752" y="533400"/>
                  </a:lnTo>
                  <a:lnTo>
                    <a:pt x="1062228" y="582168"/>
                  </a:lnTo>
                  <a:lnTo>
                    <a:pt x="1056132" y="629412"/>
                  </a:lnTo>
                  <a:lnTo>
                    <a:pt x="1045464" y="675132"/>
                  </a:lnTo>
                  <a:lnTo>
                    <a:pt x="1031748" y="719328"/>
                  </a:lnTo>
                  <a:lnTo>
                    <a:pt x="1013460" y="762000"/>
                  </a:lnTo>
                  <a:lnTo>
                    <a:pt x="992124" y="801624"/>
                  </a:lnTo>
                  <a:lnTo>
                    <a:pt x="967740" y="839724"/>
                  </a:lnTo>
                  <a:lnTo>
                    <a:pt x="938784" y="876300"/>
                  </a:lnTo>
                  <a:lnTo>
                    <a:pt x="908304" y="909828"/>
                  </a:lnTo>
                  <a:lnTo>
                    <a:pt x="874775" y="940308"/>
                  </a:lnTo>
                  <a:lnTo>
                    <a:pt x="839724" y="967740"/>
                  </a:lnTo>
                  <a:lnTo>
                    <a:pt x="801624" y="993648"/>
                  </a:lnTo>
                  <a:lnTo>
                    <a:pt x="760475" y="1014984"/>
                  </a:lnTo>
                  <a:lnTo>
                    <a:pt x="717804" y="1033272"/>
                  </a:lnTo>
                  <a:lnTo>
                    <a:pt x="673608" y="1046988"/>
                  </a:lnTo>
                  <a:lnTo>
                    <a:pt x="634419" y="10561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03" y="4443983"/>
              <a:ext cx="7909560" cy="9555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272" y="4375403"/>
              <a:ext cx="1056131" cy="10561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27175" y="4367783"/>
              <a:ext cx="1064260" cy="1065530"/>
            </a:xfrm>
            <a:custGeom>
              <a:avLst/>
              <a:gdLst/>
              <a:ahLst/>
              <a:cxnLst/>
              <a:rect l="l" t="t" r="r" b="b"/>
              <a:pathLst>
                <a:path w="1064260" h="1065529">
                  <a:moveTo>
                    <a:pt x="533400" y="1065276"/>
                  </a:moveTo>
                  <a:lnTo>
                    <a:pt x="484632" y="1063752"/>
                  </a:lnTo>
                  <a:lnTo>
                    <a:pt x="437387" y="1057656"/>
                  </a:lnTo>
                  <a:lnTo>
                    <a:pt x="391668" y="1046988"/>
                  </a:lnTo>
                  <a:lnTo>
                    <a:pt x="347472" y="1033272"/>
                  </a:lnTo>
                  <a:lnTo>
                    <a:pt x="304800" y="1014984"/>
                  </a:lnTo>
                  <a:lnTo>
                    <a:pt x="263652" y="993648"/>
                  </a:lnTo>
                  <a:lnTo>
                    <a:pt x="225552" y="969264"/>
                  </a:lnTo>
                  <a:lnTo>
                    <a:pt x="190500" y="940308"/>
                  </a:lnTo>
                  <a:lnTo>
                    <a:pt x="156972" y="909828"/>
                  </a:lnTo>
                  <a:lnTo>
                    <a:pt x="126492" y="876300"/>
                  </a:lnTo>
                  <a:lnTo>
                    <a:pt x="97536" y="841248"/>
                  </a:lnTo>
                  <a:lnTo>
                    <a:pt x="73152" y="801624"/>
                  </a:lnTo>
                  <a:lnTo>
                    <a:pt x="51816" y="762000"/>
                  </a:lnTo>
                  <a:lnTo>
                    <a:pt x="33528" y="719328"/>
                  </a:lnTo>
                  <a:lnTo>
                    <a:pt x="19812" y="675132"/>
                  </a:lnTo>
                  <a:lnTo>
                    <a:pt x="9144" y="629412"/>
                  </a:lnTo>
                  <a:lnTo>
                    <a:pt x="3048" y="582168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5176"/>
                  </a:lnTo>
                  <a:lnTo>
                    <a:pt x="97536" y="227076"/>
                  </a:lnTo>
                  <a:lnTo>
                    <a:pt x="124968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1876" y="0"/>
                  </a:lnTo>
                  <a:lnTo>
                    <a:pt x="580644" y="3048"/>
                  </a:lnTo>
                  <a:lnTo>
                    <a:pt x="627887" y="9143"/>
                  </a:lnTo>
                  <a:lnTo>
                    <a:pt x="533400" y="9143"/>
                  </a:lnTo>
                  <a:lnTo>
                    <a:pt x="484632" y="12191"/>
                  </a:lnTo>
                  <a:lnTo>
                    <a:pt x="438912" y="18287"/>
                  </a:lnTo>
                  <a:lnTo>
                    <a:pt x="393192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8224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6595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9372"/>
                  </a:lnTo>
                  <a:lnTo>
                    <a:pt x="42672" y="350520"/>
                  </a:lnTo>
                  <a:lnTo>
                    <a:pt x="28956" y="394716"/>
                  </a:lnTo>
                  <a:lnTo>
                    <a:pt x="18288" y="438912"/>
                  </a:lnTo>
                  <a:lnTo>
                    <a:pt x="12192" y="486156"/>
                  </a:lnTo>
                  <a:lnTo>
                    <a:pt x="9144" y="533400"/>
                  </a:lnTo>
                  <a:lnTo>
                    <a:pt x="12192" y="580644"/>
                  </a:lnTo>
                  <a:lnTo>
                    <a:pt x="18288" y="627888"/>
                  </a:lnTo>
                  <a:lnTo>
                    <a:pt x="28956" y="672084"/>
                  </a:lnTo>
                  <a:lnTo>
                    <a:pt x="42672" y="716280"/>
                  </a:lnTo>
                  <a:lnTo>
                    <a:pt x="59436" y="757428"/>
                  </a:lnTo>
                  <a:lnTo>
                    <a:pt x="80772" y="797052"/>
                  </a:lnTo>
                  <a:lnTo>
                    <a:pt x="105156" y="835152"/>
                  </a:lnTo>
                  <a:lnTo>
                    <a:pt x="132588" y="870204"/>
                  </a:lnTo>
                  <a:lnTo>
                    <a:pt x="163068" y="903732"/>
                  </a:lnTo>
                  <a:lnTo>
                    <a:pt x="195072" y="934212"/>
                  </a:lnTo>
                  <a:lnTo>
                    <a:pt x="231648" y="961644"/>
                  </a:lnTo>
                  <a:lnTo>
                    <a:pt x="268224" y="986028"/>
                  </a:lnTo>
                  <a:lnTo>
                    <a:pt x="307848" y="1005840"/>
                  </a:lnTo>
                  <a:lnTo>
                    <a:pt x="350520" y="1024128"/>
                  </a:lnTo>
                  <a:lnTo>
                    <a:pt x="393192" y="1037844"/>
                  </a:lnTo>
                  <a:lnTo>
                    <a:pt x="438912" y="1048512"/>
                  </a:lnTo>
                  <a:lnTo>
                    <a:pt x="484632" y="1054608"/>
                  </a:lnTo>
                  <a:lnTo>
                    <a:pt x="531876" y="1056132"/>
                  </a:lnTo>
                  <a:lnTo>
                    <a:pt x="634419" y="1056132"/>
                  </a:lnTo>
                  <a:lnTo>
                    <a:pt x="627887" y="1057656"/>
                  </a:lnTo>
                  <a:lnTo>
                    <a:pt x="580644" y="1063752"/>
                  </a:lnTo>
                  <a:lnTo>
                    <a:pt x="533400" y="1065276"/>
                  </a:lnTo>
                  <a:close/>
                </a:path>
                <a:path w="1064260" h="1065529">
                  <a:moveTo>
                    <a:pt x="634419" y="1056132"/>
                  </a:moveTo>
                  <a:lnTo>
                    <a:pt x="531876" y="1056132"/>
                  </a:lnTo>
                  <a:lnTo>
                    <a:pt x="580644" y="1054608"/>
                  </a:lnTo>
                  <a:lnTo>
                    <a:pt x="626364" y="1048512"/>
                  </a:lnTo>
                  <a:lnTo>
                    <a:pt x="672084" y="1037844"/>
                  </a:lnTo>
                  <a:lnTo>
                    <a:pt x="714756" y="1024128"/>
                  </a:lnTo>
                  <a:lnTo>
                    <a:pt x="755904" y="1005840"/>
                  </a:lnTo>
                  <a:lnTo>
                    <a:pt x="795527" y="986028"/>
                  </a:lnTo>
                  <a:lnTo>
                    <a:pt x="833627" y="961644"/>
                  </a:lnTo>
                  <a:lnTo>
                    <a:pt x="868679" y="934212"/>
                  </a:lnTo>
                  <a:lnTo>
                    <a:pt x="902208" y="903732"/>
                  </a:lnTo>
                  <a:lnTo>
                    <a:pt x="932688" y="870204"/>
                  </a:lnTo>
                  <a:lnTo>
                    <a:pt x="960120" y="835152"/>
                  </a:lnTo>
                  <a:lnTo>
                    <a:pt x="984504" y="797052"/>
                  </a:lnTo>
                  <a:lnTo>
                    <a:pt x="1004316" y="757428"/>
                  </a:lnTo>
                  <a:lnTo>
                    <a:pt x="1022604" y="716280"/>
                  </a:lnTo>
                  <a:lnTo>
                    <a:pt x="1036320" y="672084"/>
                  </a:lnTo>
                  <a:lnTo>
                    <a:pt x="1046988" y="627888"/>
                  </a:lnTo>
                  <a:lnTo>
                    <a:pt x="1053084" y="580644"/>
                  </a:lnTo>
                  <a:lnTo>
                    <a:pt x="1054608" y="533400"/>
                  </a:lnTo>
                  <a:lnTo>
                    <a:pt x="1053084" y="486156"/>
                  </a:lnTo>
                  <a:lnTo>
                    <a:pt x="1046988" y="438912"/>
                  </a:lnTo>
                  <a:lnTo>
                    <a:pt x="1036320" y="394716"/>
                  </a:lnTo>
                  <a:lnTo>
                    <a:pt x="1022604" y="350520"/>
                  </a:lnTo>
                  <a:lnTo>
                    <a:pt x="1005840" y="309372"/>
                  </a:lnTo>
                  <a:lnTo>
                    <a:pt x="984504" y="269748"/>
                  </a:lnTo>
                  <a:lnTo>
                    <a:pt x="960120" y="231648"/>
                  </a:lnTo>
                  <a:lnTo>
                    <a:pt x="932688" y="196595"/>
                  </a:lnTo>
                  <a:lnTo>
                    <a:pt x="902208" y="163067"/>
                  </a:lnTo>
                  <a:lnTo>
                    <a:pt x="870204" y="132587"/>
                  </a:lnTo>
                  <a:lnTo>
                    <a:pt x="833627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4756" y="42672"/>
                  </a:lnTo>
                  <a:lnTo>
                    <a:pt x="672084" y="28956"/>
                  </a:lnTo>
                  <a:lnTo>
                    <a:pt x="626364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7887" y="9143"/>
                  </a:lnTo>
                  <a:lnTo>
                    <a:pt x="673608" y="19812"/>
                  </a:lnTo>
                  <a:lnTo>
                    <a:pt x="717804" y="33528"/>
                  </a:lnTo>
                  <a:lnTo>
                    <a:pt x="760475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4775" y="126491"/>
                  </a:lnTo>
                  <a:lnTo>
                    <a:pt x="908304" y="156972"/>
                  </a:lnTo>
                  <a:lnTo>
                    <a:pt x="938784" y="190500"/>
                  </a:lnTo>
                  <a:lnTo>
                    <a:pt x="967740" y="225552"/>
                  </a:lnTo>
                  <a:lnTo>
                    <a:pt x="992124" y="263652"/>
                  </a:lnTo>
                  <a:lnTo>
                    <a:pt x="1013460" y="304800"/>
                  </a:lnTo>
                  <a:lnTo>
                    <a:pt x="1031748" y="347472"/>
                  </a:lnTo>
                  <a:lnTo>
                    <a:pt x="1045464" y="391668"/>
                  </a:lnTo>
                  <a:lnTo>
                    <a:pt x="1056132" y="437388"/>
                  </a:lnTo>
                  <a:lnTo>
                    <a:pt x="1062228" y="484632"/>
                  </a:lnTo>
                  <a:lnTo>
                    <a:pt x="1063752" y="533400"/>
                  </a:lnTo>
                  <a:lnTo>
                    <a:pt x="1062228" y="582168"/>
                  </a:lnTo>
                  <a:lnTo>
                    <a:pt x="1056132" y="629412"/>
                  </a:lnTo>
                  <a:lnTo>
                    <a:pt x="1045464" y="675132"/>
                  </a:lnTo>
                  <a:lnTo>
                    <a:pt x="1031748" y="719328"/>
                  </a:lnTo>
                  <a:lnTo>
                    <a:pt x="1013460" y="762000"/>
                  </a:lnTo>
                  <a:lnTo>
                    <a:pt x="992124" y="801624"/>
                  </a:lnTo>
                  <a:lnTo>
                    <a:pt x="967740" y="839724"/>
                  </a:lnTo>
                  <a:lnTo>
                    <a:pt x="938784" y="876300"/>
                  </a:lnTo>
                  <a:lnTo>
                    <a:pt x="908304" y="909828"/>
                  </a:lnTo>
                  <a:lnTo>
                    <a:pt x="874775" y="940308"/>
                  </a:lnTo>
                  <a:lnTo>
                    <a:pt x="839724" y="967740"/>
                  </a:lnTo>
                  <a:lnTo>
                    <a:pt x="801624" y="993648"/>
                  </a:lnTo>
                  <a:lnTo>
                    <a:pt x="760475" y="1014984"/>
                  </a:lnTo>
                  <a:lnTo>
                    <a:pt x="717804" y="1033272"/>
                  </a:lnTo>
                  <a:lnTo>
                    <a:pt x="673608" y="1046988"/>
                  </a:lnTo>
                  <a:lnTo>
                    <a:pt x="634419" y="10561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272" y="5705855"/>
              <a:ext cx="8385047" cy="98755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345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System</a:t>
            </a:r>
            <a:r>
              <a:rPr spc="-135" dirty="0"/>
              <a:t> </a:t>
            </a:r>
            <a:r>
              <a:rPr dirty="0"/>
              <a:t>Calls:</a:t>
            </a:r>
            <a:r>
              <a:rPr spc="-80" dirty="0"/>
              <a:t> </a:t>
            </a:r>
            <a:r>
              <a:rPr spc="-10" dirty="0"/>
              <a:t>Interrupts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732305" y="1820709"/>
            <a:ext cx="7465695" cy="4730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85725">
              <a:lnSpc>
                <a:spcPct val="86900"/>
              </a:lnSpc>
              <a:spcBef>
                <a:spcPts val="475"/>
              </a:spcBef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interrupt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5" dirty="0">
                <a:latin typeface="Times New Roman"/>
                <a:cs typeface="Times New Roman"/>
              </a:rPr>
              <a:t> signal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processor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emitted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hardware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software </a:t>
            </a:r>
            <a:r>
              <a:rPr sz="2400" dirty="0">
                <a:latin typeface="Times New Roman"/>
                <a:cs typeface="Times New Roman"/>
              </a:rPr>
              <a:t>indicating </a:t>
            </a:r>
            <a:r>
              <a:rPr sz="2400" spc="-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event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needs </a:t>
            </a:r>
            <a:r>
              <a:rPr sz="2400" spc="-10" dirty="0">
                <a:latin typeface="Times New Roman"/>
                <a:cs typeface="Times New Roman"/>
              </a:rPr>
              <a:t>immediate </a:t>
            </a:r>
            <a:r>
              <a:rPr sz="2400" spc="-5" dirty="0">
                <a:latin typeface="Times New Roman"/>
                <a:cs typeface="Times New Roman"/>
              </a:rPr>
              <a:t> attention.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marL="497205" marR="782955">
              <a:lnSpc>
                <a:spcPct val="86900"/>
              </a:lnSpc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processor responds by suspending its </a:t>
            </a:r>
            <a:r>
              <a:rPr sz="2400" spc="-5" dirty="0">
                <a:latin typeface="Times New Roman"/>
                <a:cs typeface="Times New Roman"/>
              </a:rPr>
              <a:t>current </a:t>
            </a:r>
            <a:r>
              <a:rPr sz="2400" dirty="0">
                <a:latin typeface="Times New Roman"/>
                <a:cs typeface="Times New Roman"/>
              </a:rPr>
              <a:t> activities,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saving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executing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needed </a:t>
            </a:r>
            <a:r>
              <a:rPr sz="2400" dirty="0">
                <a:latin typeface="Times New Roman"/>
                <a:cs typeface="Times New Roman"/>
              </a:rPr>
              <a:t>by interrupt.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497205" marR="5080">
              <a:lnSpc>
                <a:spcPts val="2510"/>
              </a:lnSpc>
            </a:pPr>
            <a:r>
              <a:rPr sz="2400" dirty="0">
                <a:latin typeface="Times New Roman"/>
                <a:cs typeface="Times New Roman"/>
              </a:rPr>
              <a:t>This interruption is </a:t>
            </a:r>
            <a:r>
              <a:rPr sz="2400" spc="-25" dirty="0">
                <a:latin typeface="Times New Roman"/>
                <a:cs typeface="Times New Roman"/>
              </a:rPr>
              <a:t>temporary, </a:t>
            </a:r>
            <a:r>
              <a:rPr sz="2400" dirty="0">
                <a:latin typeface="Times New Roman"/>
                <a:cs typeface="Times New Roman"/>
              </a:rPr>
              <a:t>and, </a:t>
            </a:r>
            <a:r>
              <a:rPr sz="2400" spc="-5" dirty="0">
                <a:latin typeface="Times New Roman"/>
                <a:cs typeface="Times New Roman"/>
              </a:rPr>
              <a:t>after </a:t>
            </a:r>
            <a:r>
              <a:rPr sz="2400" dirty="0">
                <a:latin typeface="Times New Roman"/>
                <a:cs typeface="Times New Roman"/>
              </a:rPr>
              <a:t>the interrupt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handler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finishes,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processor resumes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normal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activities.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 marR="428625">
              <a:lnSpc>
                <a:spcPts val="2500"/>
              </a:lnSpc>
              <a:spcBef>
                <a:spcPts val="2125"/>
              </a:spcBef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interrupts: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interrupts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software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interrupts.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2543" y="5634228"/>
            <a:ext cx="1065530" cy="1064260"/>
            <a:chOff x="542543" y="5634228"/>
            <a:chExt cx="1065530" cy="106426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639" y="5641848"/>
              <a:ext cx="1056131" cy="10515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2543" y="5634228"/>
              <a:ext cx="1065530" cy="1064260"/>
            </a:xfrm>
            <a:custGeom>
              <a:avLst/>
              <a:gdLst/>
              <a:ahLst/>
              <a:cxnLst/>
              <a:rect l="l" t="t" r="r" b="b"/>
              <a:pathLst>
                <a:path w="1065530" h="1064259">
                  <a:moveTo>
                    <a:pt x="533400" y="1063752"/>
                  </a:moveTo>
                  <a:lnTo>
                    <a:pt x="484632" y="1062228"/>
                  </a:lnTo>
                  <a:lnTo>
                    <a:pt x="437387" y="1056132"/>
                  </a:lnTo>
                  <a:lnTo>
                    <a:pt x="391668" y="1045464"/>
                  </a:lnTo>
                  <a:lnTo>
                    <a:pt x="347472" y="1031748"/>
                  </a:lnTo>
                  <a:lnTo>
                    <a:pt x="304800" y="1013460"/>
                  </a:lnTo>
                  <a:lnTo>
                    <a:pt x="265176" y="992124"/>
                  </a:lnTo>
                  <a:lnTo>
                    <a:pt x="227076" y="967740"/>
                  </a:lnTo>
                  <a:lnTo>
                    <a:pt x="190500" y="938784"/>
                  </a:lnTo>
                  <a:lnTo>
                    <a:pt x="156972" y="908304"/>
                  </a:lnTo>
                  <a:lnTo>
                    <a:pt x="126492" y="874776"/>
                  </a:lnTo>
                  <a:lnTo>
                    <a:pt x="97536" y="839724"/>
                  </a:lnTo>
                  <a:lnTo>
                    <a:pt x="73152" y="801624"/>
                  </a:lnTo>
                  <a:lnTo>
                    <a:pt x="51816" y="760476"/>
                  </a:lnTo>
                  <a:lnTo>
                    <a:pt x="33528" y="717804"/>
                  </a:lnTo>
                  <a:lnTo>
                    <a:pt x="19812" y="673608"/>
                  </a:lnTo>
                  <a:lnTo>
                    <a:pt x="9144" y="627888"/>
                  </a:lnTo>
                  <a:lnTo>
                    <a:pt x="3048" y="580644"/>
                  </a:lnTo>
                  <a:lnTo>
                    <a:pt x="0" y="533400"/>
                  </a:lnTo>
                  <a:lnTo>
                    <a:pt x="3048" y="484632"/>
                  </a:lnTo>
                  <a:lnTo>
                    <a:pt x="9144" y="437388"/>
                  </a:lnTo>
                  <a:lnTo>
                    <a:pt x="19812" y="391668"/>
                  </a:lnTo>
                  <a:lnTo>
                    <a:pt x="33528" y="347472"/>
                  </a:lnTo>
                  <a:lnTo>
                    <a:pt x="51816" y="304800"/>
                  </a:lnTo>
                  <a:lnTo>
                    <a:pt x="73152" y="263652"/>
                  </a:lnTo>
                  <a:lnTo>
                    <a:pt x="97536" y="225552"/>
                  </a:lnTo>
                  <a:lnTo>
                    <a:pt x="126492" y="190500"/>
                  </a:lnTo>
                  <a:lnTo>
                    <a:pt x="156972" y="156972"/>
                  </a:lnTo>
                  <a:lnTo>
                    <a:pt x="190500" y="126491"/>
                  </a:lnTo>
                  <a:lnTo>
                    <a:pt x="225552" y="97536"/>
                  </a:lnTo>
                  <a:lnTo>
                    <a:pt x="263652" y="73152"/>
                  </a:lnTo>
                  <a:lnTo>
                    <a:pt x="304800" y="51815"/>
                  </a:lnTo>
                  <a:lnTo>
                    <a:pt x="347472" y="33528"/>
                  </a:lnTo>
                  <a:lnTo>
                    <a:pt x="391668" y="19812"/>
                  </a:lnTo>
                  <a:lnTo>
                    <a:pt x="437387" y="9143"/>
                  </a:lnTo>
                  <a:lnTo>
                    <a:pt x="484632" y="3048"/>
                  </a:lnTo>
                  <a:lnTo>
                    <a:pt x="533400" y="0"/>
                  </a:lnTo>
                  <a:lnTo>
                    <a:pt x="582168" y="3048"/>
                  </a:lnTo>
                  <a:lnTo>
                    <a:pt x="629412" y="9143"/>
                  </a:lnTo>
                  <a:lnTo>
                    <a:pt x="533400" y="9143"/>
                  </a:lnTo>
                  <a:lnTo>
                    <a:pt x="486156" y="12191"/>
                  </a:lnTo>
                  <a:lnTo>
                    <a:pt x="438912" y="18287"/>
                  </a:lnTo>
                  <a:lnTo>
                    <a:pt x="394716" y="28956"/>
                  </a:lnTo>
                  <a:lnTo>
                    <a:pt x="350520" y="42672"/>
                  </a:lnTo>
                  <a:lnTo>
                    <a:pt x="309372" y="59436"/>
                  </a:lnTo>
                  <a:lnTo>
                    <a:pt x="269748" y="80772"/>
                  </a:lnTo>
                  <a:lnTo>
                    <a:pt x="231648" y="105156"/>
                  </a:lnTo>
                  <a:lnTo>
                    <a:pt x="196595" y="132587"/>
                  </a:lnTo>
                  <a:lnTo>
                    <a:pt x="163068" y="163067"/>
                  </a:lnTo>
                  <a:lnTo>
                    <a:pt x="132588" y="195072"/>
                  </a:lnTo>
                  <a:lnTo>
                    <a:pt x="105156" y="231648"/>
                  </a:lnTo>
                  <a:lnTo>
                    <a:pt x="80772" y="268224"/>
                  </a:lnTo>
                  <a:lnTo>
                    <a:pt x="60960" y="307848"/>
                  </a:lnTo>
                  <a:lnTo>
                    <a:pt x="42672" y="350520"/>
                  </a:lnTo>
                  <a:lnTo>
                    <a:pt x="28956" y="393192"/>
                  </a:lnTo>
                  <a:lnTo>
                    <a:pt x="18288" y="438912"/>
                  </a:lnTo>
                  <a:lnTo>
                    <a:pt x="12192" y="484632"/>
                  </a:lnTo>
                  <a:lnTo>
                    <a:pt x="9144" y="531876"/>
                  </a:lnTo>
                  <a:lnTo>
                    <a:pt x="12192" y="580644"/>
                  </a:lnTo>
                  <a:lnTo>
                    <a:pt x="18288" y="626364"/>
                  </a:lnTo>
                  <a:lnTo>
                    <a:pt x="28956" y="672084"/>
                  </a:lnTo>
                  <a:lnTo>
                    <a:pt x="42672" y="714756"/>
                  </a:lnTo>
                  <a:lnTo>
                    <a:pt x="59436" y="755904"/>
                  </a:lnTo>
                  <a:lnTo>
                    <a:pt x="80772" y="795528"/>
                  </a:lnTo>
                  <a:lnTo>
                    <a:pt x="105156" y="833628"/>
                  </a:lnTo>
                  <a:lnTo>
                    <a:pt x="132588" y="868680"/>
                  </a:lnTo>
                  <a:lnTo>
                    <a:pt x="163068" y="902208"/>
                  </a:lnTo>
                  <a:lnTo>
                    <a:pt x="196595" y="932688"/>
                  </a:lnTo>
                  <a:lnTo>
                    <a:pt x="231648" y="960120"/>
                  </a:lnTo>
                  <a:lnTo>
                    <a:pt x="268224" y="984504"/>
                  </a:lnTo>
                  <a:lnTo>
                    <a:pt x="309372" y="1004316"/>
                  </a:lnTo>
                  <a:lnTo>
                    <a:pt x="350520" y="1022604"/>
                  </a:lnTo>
                  <a:lnTo>
                    <a:pt x="394716" y="1036320"/>
                  </a:lnTo>
                  <a:lnTo>
                    <a:pt x="438912" y="1046988"/>
                  </a:lnTo>
                  <a:lnTo>
                    <a:pt x="486156" y="1053084"/>
                  </a:lnTo>
                  <a:lnTo>
                    <a:pt x="533400" y="1054608"/>
                  </a:lnTo>
                  <a:lnTo>
                    <a:pt x="635943" y="1054608"/>
                  </a:lnTo>
                  <a:lnTo>
                    <a:pt x="629412" y="1056132"/>
                  </a:lnTo>
                  <a:lnTo>
                    <a:pt x="582168" y="1062228"/>
                  </a:lnTo>
                  <a:lnTo>
                    <a:pt x="533400" y="1063752"/>
                  </a:lnTo>
                  <a:close/>
                </a:path>
                <a:path w="1065530" h="1064259">
                  <a:moveTo>
                    <a:pt x="635943" y="1054608"/>
                  </a:moveTo>
                  <a:lnTo>
                    <a:pt x="533400" y="1054608"/>
                  </a:lnTo>
                  <a:lnTo>
                    <a:pt x="580644" y="1053084"/>
                  </a:lnTo>
                  <a:lnTo>
                    <a:pt x="627887" y="1046988"/>
                  </a:lnTo>
                  <a:lnTo>
                    <a:pt x="672084" y="1036320"/>
                  </a:lnTo>
                  <a:lnTo>
                    <a:pt x="716279" y="1022604"/>
                  </a:lnTo>
                  <a:lnTo>
                    <a:pt x="757427" y="1005840"/>
                  </a:lnTo>
                  <a:lnTo>
                    <a:pt x="797052" y="984504"/>
                  </a:lnTo>
                  <a:lnTo>
                    <a:pt x="835152" y="960120"/>
                  </a:lnTo>
                  <a:lnTo>
                    <a:pt x="870204" y="932688"/>
                  </a:lnTo>
                  <a:lnTo>
                    <a:pt x="903731" y="902208"/>
                  </a:lnTo>
                  <a:lnTo>
                    <a:pt x="934212" y="870204"/>
                  </a:lnTo>
                  <a:lnTo>
                    <a:pt x="961644" y="833628"/>
                  </a:lnTo>
                  <a:lnTo>
                    <a:pt x="986028" y="797052"/>
                  </a:lnTo>
                  <a:lnTo>
                    <a:pt x="1005840" y="757428"/>
                  </a:lnTo>
                  <a:lnTo>
                    <a:pt x="1024128" y="714756"/>
                  </a:lnTo>
                  <a:lnTo>
                    <a:pt x="1037844" y="672084"/>
                  </a:lnTo>
                  <a:lnTo>
                    <a:pt x="1048512" y="626364"/>
                  </a:lnTo>
                  <a:lnTo>
                    <a:pt x="1054608" y="580644"/>
                  </a:lnTo>
                  <a:lnTo>
                    <a:pt x="1056132" y="533400"/>
                  </a:lnTo>
                  <a:lnTo>
                    <a:pt x="1054608" y="484632"/>
                  </a:lnTo>
                  <a:lnTo>
                    <a:pt x="1048512" y="438912"/>
                  </a:lnTo>
                  <a:lnTo>
                    <a:pt x="1037844" y="393192"/>
                  </a:lnTo>
                  <a:lnTo>
                    <a:pt x="1024128" y="350520"/>
                  </a:lnTo>
                  <a:lnTo>
                    <a:pt x="1005840" y="309372"/>
                  </a:lnTo>
                  <a:lnTo>
                    <a:pt x="986028" y="268224"/>
                  </a:lnTo>
                  <a:lnTo>
                    <a:pt x="961644" y="231648"/>
                  </a:lnTo>
                  <a:lnTo>
                    <a:pt x="934212" y="196595"/>
                  </a:lnTo>
                  <a:lnTo>
                    <a:pt x="903731" y="163067"/>
                  </a:lnTo>
                  <a:lnTo>
                    <a:pt x="870204" y="132587"/>
                  </a:lnTo>
                  <a:lnTo>
                    <a:pt x="835152" y="105156"/>
                  </a:lnTo>
                  <a:lnTo>
                    <a:pt x="797052" y="80772"/>
                  </a:lnTo>
                  <a:lnTo>
                    <a:pt x="757427" y="60960"/>
                  </a:lnTo>
                  <a:lnTo>
                    <a:pt x="716279" y="42672"/>
                  </a:lnTo>
                  <a:lnTo>
                    <a:pt x="672084" y="28956"/>
                  </a:lnTo>
                  <a:lnTo>
                    <a:pt x="627887" y="18287"/>
                  </a:lnTo>
                  <a:lnTo>
                    <a:pt x="580644" y="12191"/>
                  </a:lnTo>
                  <a:lnTo>
                    <a:pt x="533400" y="9143"/>
                  </a:lnTo>
                  <a:lnTo>
                    <a:pt x="629412" y="9143"/>
                  </a:lnTo>
                  <a:lnTo>
                    <a:pt x="675131" y="19812"/>
                  </a:lnTo>
                  <a:lnTo>
                    <a:pt x="719327" y="33528"/>
                  </a:lnTo>
                  <a:lnTo>
                    <a:pt x="762000" y="51815"/>
                  </a:lnTo>
                  <a:lnTo>
                    <a:pt x="801624" y="73152"/>
                  </a:lnTo>
                  <a:lnTo>
                    <a:pt x="839724" y="97536"/>
                  </a:lnTo>
                  <a:lnTo>
                    <a:pt x="876300" y="124967"/>
                  </a:lnTo>
                  <a:lnTo>
                    <a:pt x="909827" y="156972"/>
                  </a:lnTo>
                  <a:lnTo>
                    <a:pt x="940308" y="190500"/>
                  </a:lnTo>
                  <a:lnTo>
                    <a:pt x="967740" y="225552"/>
                  </a:lnTo>
                  <a:lnTo>
                    <a:pt x="993648" y="263652"/>
                  </a:lnTo>
                  <a:lnTo>
                    <a:pt x="1014984" y="304800"/>
                  </a:lnTo>
                  <a:lnTo>
                    <a:pt x="1033272" y="347472"/>
                  </a:lnTo>
                  <a:lnTo>
                    <a:pt x="1046988" y="391668"/>
                  </a:lnTo>
                  <a:lnTo>
                    <a:pt x="1057656" y="437388"/>
                  </a:lnTo>
                  <a:lnTo>
                    <a:pt x="1063752" y="484632"/>
                  </a:lnTo>
                  <a:lnTo>
                    <a:pt x="1065275" y="531876"/>
                  </a:lnTo>
                  <a:lnTo>
                    <a:pt x="1063752" y="580644"/>
                  </a:lnTo>
                  <a:lnTo>
                    <a:pt x="1057656" y="627888"/>
                  </a:lnTo>
                  <a:lnTo>
                    <a:pt x="1046988" y="673608"/>
                  </a:lnTo>
                  <a:lnTo>
                    <a:pt x="1033272" y="717804"/>
                  </a:lnTo>
                  <a:lnTo>
                    <a:pt x="1014984" y="760476"/>
                  </a:lnTo>
                  <a:lnTo>
                    <a:pt x="993648" y="801624"/>
                  </a:lnTo>
                  <a:lnTo>
                    <a:pt x="969264" y="839724"/>
                  </a:lnTo>
                  <a:lnTo>
                    <a:pt x="940308" y="874776"/>
                  </a:lnTo>
                  <a:lnTo>
                    <a:pt x="909827" y="908304"/>
                  </a:lnTo>
                  <a:lnTo>
                    <a:pt x="876300" y="938784"/>
                  </a:lnTo>
                  <a:lnTo>
                    <a:pt x="841248" y="967740"/>
                  </a:lnTo>
                  <a:lnTo>
                    <a:pt x="801624" y="992124"/>
                  </a:lnTo>
                  <a:lnTo>
                    <a:pt x="762000" y="1013460"/>
                  </a:lnTo>
                  <a:lnTo>
                    <a:pt x="719327" y="1031748"/>
                  </a:lnTo>
                  <a:lnTo>
                    <a:pt x="675131" y="1045464"/>
                  </a:lnTo>
                  <a:lnTo>
                    <a:pt x="635943" y="105460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75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297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</a:t>
            </a:r>
            <a:r>
              <a:rPr spc="-25" dirty="0"/>
              <a:t>n</a:t>
            </a:r>
            <a:r>
              <a:rPr spc="-70" dirty="0"/>
              <a:t>t</a:t>
            </a:r>
            <a:r>
              <a:rPr spc="10" dirty="0"/>
              <a:t>e</a:t>
            </a:r>
            <a:r>
              <a:rPr spc="5" dirty="0"/>
              <a:t>rr</a:t>
            </a:r>
            <a:r>
              <a:rPr spc="-25" dirty="0"/>
              <a:t>u</a:t>
            </a:r>
            <a:r>
              <a:rPr spc="20" dirty="0"/>
              <a:t>p</a:t>
            </a:r>
            <a:r>
              <a:rPr spc="-25" dirty="0"/>
              <a:t>t</a:t>
            </a:r>
            <a:r>
              <a:rPr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1805940"/>
            <a:ext cx="3657600" cy="1431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2107" y="2194099"/>
            <a:ext cx="31254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Times New Roman"/>
                <a:cs typeface="Times New Roman"/>
              </a:rPr>
              <a:t>Hardware</a:t>
            </a:r>
            <a:r>
              <a:rPr sz="3200" spc="-1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interrupt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2396" y="3198875"/>
            <a:ext cx="4147185" cy="2467610"/>
            <a:chOff x="882396" y="3198875"/>
            <a:chExt cx="4147185" cy="2467610"/>
          </a:xfrm>
        </p:grpSpPr>
        <p:sp>
          <p:nvSpPr>
            <p:cNvPr id="6" name="object 6"/>
            <p:cNvSpPr/>
            <p:nvPr/>
          </p:nvSpPr>
          <p:spPr>
            <a:xfrm>
              <a:off x="882396" y="3198875"/>
              <a:ext cx="375285" cy="1419225"/>
            </a:xfrm>
            <a:custGeom>
              <a:avLst/>
              <a:gdLst/>
              <a:ahLst/>
              <a:cxnLst/>
              <a:rect l="l" t="t" r="r" b="b"/>
              <a:pathLst>
                <a:path w="375284" h="1419225">
                  <a:moveTo>
                    <a:pt x="374904" y="1418844"/>
                  </a:moveTo>
                  <a:lnTo>
                    <a:pt x="6096" y="1418844"/>
                  </a:lnTo>
                  <a:lnTo>
                    <a:pt x="0" y="141274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392936"/>
                  </a:lnTo>
                  <a:lnTo>
                    <a:pt x="13716" y="1392936"/>
                  </a:lnTo>
                  <a:lnTo>
                    <a:pt x="25908" y="1405128"/>
                  </a:lnTo>
                  <a:lnTo>
                    <a:pt x="374904" y="1405128"/>
                  </a:lnTo>
                  <a:lnTo>
                    <a:pt x="374904" y="1418844"/>
                  </a:lnTo>
                  <a:close/>
                </a:path>
                <a:path w="375284" h="1419225">
                  <a:moveTo>
                    <a:pt x="25908" y="1405128"/>
                  </a:moveTo>
                  <a:lnTo>
                    <a:pt x="13716" y="1392936"/>
                  </a:lnTo>
                  <a:lnTo>
                    <a:pt x="25908" y="1392936"/>
                  </a:lnTo>
                  <a:lnTo>
                    <a:pt x="25908" y="1405128"/>
                  </a:lnTo>
                  <a:close/>
                </a:path>
                <a:path w="375284" h="1419225">
                  <a:moveTo>
                    <a:pt x="374904" y="1405128"/>
                  </a:moveTo>
                  <a:lnTo>
                    <a:pt x="25908" y="1405128"/>
                  </a:lnTo>
                  <a:lnTo>
                    <a:pt x="25908" y="1392936"/>
                  </a:lnTo>
                  <a:lnTo>
                    <a:pt x="374904" y="1392936"/>
                  </a:lnTo>
                  <a:lnTo>
                    <a:pt x="374904" y="1405128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55775" y="3544823"/>
              <a:ext cx="3769360" cy="2117090"/>
            </a:xfrm>
            <a:custGeom>
              <a:avLst/>
              <a:gdLst/>
              <a:ahLst/>
              <a:cxnLst/>
              <a:rect l="l" t="t" r="r" b="b"/>
              <a:pathLst>
                <a:path w="3769360" h="2117090">
                  <a:moveTo>
                    <a:pt x="3558540" y="2116836"/>
                  </a:moveTo>
                  <a:lnTo>
                    <a:pt x="211836" y="2116836"/>
                  </a:lnTo>
                  <a:lnTo>
                    <a:pt x="164591" y="2112263"/>
                  </a:lnTo>
                  <a:lnTo>
                    <a:pt x="118872" y="2095500"/>
                  </a:lnTo>
                  <a:lnTo>
                    <a:pt x="79248" y="2071116"/>
                  </a:lnTo>
                  <a:lnTo>
                    <a:pt x="47243" y="2037587"/>
                  </a:lnTo>
                  <a:lnTo>
                    <a:pt x="22859" y="1999487"/>
                  </a:lnTo>
                  <a:lnTo>
                    <a:pt x="6096" y="1953767"/>
                  </a:lnTo>
                  <a:lnTo>
                    <a:pt x="0" y="1906524"/>
                  </a:lnTo>
                  <a:lnTo>
                    <a:pt x="0" y="211836"/>
                  </a:lnTo>
                  <a:lnTo>
                    <a:pt x="6096" y="164592"/>
                  </a:lnTo>
                  <a:lnTo>
                    <a:pt x="22859" y="118872"/>
                  </a:lnTo>
                  <a:lnTo>
                    <a:pt x="47243" y="79248"/>
                  </a:lnTo>
                  <a:lnTo>
                    <a:pt x="79248" y="47244"/>
                  </a:lnTo>
                  <a:lnTo>
                    <a:pt x="118872" y="22859"/>
                  </a:lnTo>
                  <a:lnTo>
                    <a:pt x="164591" y="6096"/>
                  </a:lnTo>
                  <a:lnTo>
                    <a:pt x="211836" y="0"/>
                  </a:lnTo>
                  <a:lnTo>
                    <a:pt x="3558540" y="0"/>
                  </a:lnTo>
                  <a:lnTo>
                    <a:pt x="3605784" y="6096"/>
                  </a:lnTo>
                  <a:lnTo>
                    <a:pt x="3651504" y="22859"/>
                  </a:lnTo>
                  <a:lnTo>
                    <a:pt x="3689604" y="47244"/>
                  </a:lnTo>
                  <a:lnTo>
                    <a:pt x="3723132" y="79248"/>
                  </a:lnTo>
                  <a:lnTo>
                    <a:pt x="3747516" y="118872"/>
                  </a:lnTo>
                  <a:lnTo>
                    <a:pt x="3764280" y="164592"/>
                  </a:lnTo>
                  <a:lnTo>
                    <a:pt x="3768852" y="211836"/>
                  </a:lnTo>
                  <a:lnTo>
                    <a:pt x="3768852" y="1906524"/>
                  </a:lnTo>
                  <a:lnTo>
                    <a:pt x="3764280" y="1953767"/>
                  </a:lnTo>
                  <a:lnTo>
                    <a:pt x="3747516" y="1999487"/>
                  </a:lnTo>
                  <a:lnTo>
                    <a:pt x="3723132" y="2037587"/>
                  </a:lnTo>
                  <a:lnTo>
                    <a:pt x="3689604" y="2071116"/>
                  </a:lnTo>
                  <a:lnTo>
                    <a:pt x="3651504" y="2095500"/>
                  </a:lnTo>
                  <a:lnTo>
                    <a:pt x="3605784" y="2112263"/>
                  </a:lnTo>
                  <a:lnTo>
                    <a:pt x="3558540" y="2116836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1204" y="3540251"/>
              <a:ext cx="3778250" cy="2125980"/>
            </a:xfrm>
            <a:custGeom>
              <a:avLst/>
              <a:gdLst/>
              <a:ahLst/>
              <a:cxnLst/>
              <a:rect l="l" t="t" r="r" b="b"/>
              <a:pathLst>
                <a:path w="3778250" h="2125979">
                  <a:moveTo>
                    <a:pt x="3563111" y="2125980"/>
                  </a:moveTo>
                  <a:lnTo>
                    <a:pt x="216407" y="2125980"/>
                  </a:lnTo>
                  <a:lnTo>
                    <a:pt x="167640" y="2121408"/>
                  </a:lnTo>
                  <a:lnTo>
                    <a:pt x="121920" y="2104644"/>
                  </a:lnTo>
                  <a:lnTo>
                    <a:pt x="82296" y="2078736"/>
                  </a:lnTo>
                  <a:lnTo>
                    <a:pt x="80772" y="2078736"/>
                  </a:lnTo>
                  <a:lnTo>
                    <a:pt x="48768" y="2046732"/>
                  </a:lnTo>
                  <a:lnTo>
                    <a:pt x="48768" y="2045208"/>
                  </a:lnTo>
                  <a:lnTo>
                    <a:pt x="47244" y="2045208"/>
                  </a:lnTo>
                  <a:lnTo>
                    <a:pt x="22860" y="2005584"/>
                  </a:lnTo>
                  <a:lnTo>
                    <a:pt x="6096" y="1959863"/>
                  </a:lnTo>
                  <a:lnTo>
                    <a:pt x="0" y="1911096"/>
                  </a:lnTo>
                  <a:lnTo>
                    <a:pt x="0" y="216407"/>
                  </a:lnTo>
                  <a:lnTo>
                    <a:pt x="6096" y="167639"/>
                  </a:lnTo>
                  <a:lnTo>
                    <a:pt x="22860" y="121919"/>
                  </a:lnTo>
                  <a:lnTo>
                    <a:pt x="47244" y="82295"/>
                  </a:lnTo>
                  <a:lnTo>
                    <a:pt x="48768" y="82295"/>
                  </a:lnTo>
                  <a:lnTo>
                    <a:pt x="48768" y="80771"/>
                  </a:lnTo>
                  <a:lnTo>
                    <a:pt x="80772" y="48767"/>
                  </a:lnTo>
                  <a:lnTo>
                    <a:pt x="82296" y="48767"/>
                  </a:lnTo>
                  <a:lnTo>
                    <a:pt x="82296" y="47243"/>
                  </a:lnTo>
                  <a:lnTo>
                    <a:pt x="121920" y="22859"/>
                  </a:lnTo>
                  <a:lnTo>
                    <a:pt x="167640" y="6095"/>
                  </a:lnTo>
                  <a:lnTo>
                    <a:pt x="216407" y="0"/>
                  </a:lnTo>
                  <a:lnTo>
                    <a:pt x="3563111" y="0"/>
                  </a:lnTo>
                  <a:lnTo>
                    <a:pt x="3611880" y="6095"/>
                  </a:lnTo>
                  <a:lnTo>
                    <a:pt x="3620192" y="9143"/>
                  </a:lnTo>
                  <a:lnTo>
                    <a:pt x="217931" y="9143"/>
                  </a:lnTo>
                  <a:lnTo>
                    <a:pt x="169164" y="15239"/>
                  </a:lnTo>
                  <a:lnTo>
                    <a:pt x="170688" y="15239"/>
                  </a:lnTo>
                  <a:lnTo>
                    <a:pt x="124968" y="30479"/>
                  </a:lnTo>
                  <a:lnTo>
                    <a:pt x="126492" y="30479"/>
                  </a:lnTo>
                  <a:lnTo>
                    <a:pt x="89198" y="54864"/>
                  </a:lnTo>
                  <a:lnTo>
                    <a:pt x="88392" y="54864"/>
                  </a:lnTo>
                  <a:lnTo>
                    <a:pt x="54864" y="88391"/>
                  </a:lnTo>
                  <a:lnTo>
                    <a:pt x="55391" y="88391"/>
                  </a:lnTo>
                  <a:lnTo>
                    <a:pt x="31476" y="124967"/>
                  </a:lnTo>
                  <a:lnTo>
                    <a:pt x="30480" y="124967"/>
                  </a:lnTo>
                  <a:lnTo>
                    <a:pt x="15748" y="169163"/>
                  </a:lnTo>
                  <a:lnTo>
                    <a:pt x="15240" y="169163"/>
                  </a:lnTo>
                  <a:lnTo>
                    <a:pt x="9144" y="216407"/>
                  </a:lnTo>
                  <a:lnTo>
                    <a:pt x="9144" y="1909571"/>
                  </a:lnTo>
                  <a:lnTo>
                    <a:pt x="15240" y="1958340"/>
                  </a:lnTo>
                  <a:lnTo>
                    <a:pt x="15748" y="1958340"/>
                  </a:lnTo>
                  <a:lnTo>
                    <a:pt x="30480" y="2002536"/>
                  </a:lnTo>
                  <a:lnTo>
                    <a:pt x="31476" y="2002536"/>
                  </a:lnTo>
                  <a:lnTo>
                    <a:pt x="55391" y="2039112"/>
                  </a:lnTo>
                  <a:lnTo>
                    <a:pt x="54864" y="2039112"/>
                  </a:lnTo>
                  <a:lnTo>
                    <a:pt x="88392" y="2072640"/>
                  </a:lnTo>
                  <a:lnTo>
                    <a:pt x="89198" y="2072640"/>
                  </a:lnTo>
                  <a:lnTo>
                    <a:pt x="126492" y="2097024"/>
                  </a:lnTo>
                  <a:lnTo>
                    <a:pt x="124968" y="2097024"/>
                  </a:lnTo>
                  <a:lnTo>
                    <a:pt x="170688" y="2112263"/>
                  </a:lnTo>
                  <a:lnTo>
                    <a:pt x="169164" y="2112263"/>
                  </a:lnTo>
                  <a:lnTo>
                    <a:pt x="216407" y="2116836"/>
                  </a:lnTo>
                  <a:lnTo>
                    <a:pt x="3624349" y="2116836"/>
                  </a:lnTo>
                  <a:lnTo>
                    <a:pt x="3611880" y="2121408"/>
                  </a:lnTo>
                  <a:lnTo>
                    <a:pt x="3563111" y="2125980"/>
                  </a:lnTo>
                  <a:close/>
                </a:path>
                <a:path w="3778250" h="2125979">
                  <a:moveTo>
                    <a:pt x="3692651" y="56387"/>
                  </a:moveTo>
                  <a:lnTo>
                    <a:pt x="3653028" y="30479"/>
                  </a:lnTo>
                  <a:lnTo>
                    <a:pt x="3654552" y="30479"/>
                  </a:lnTo>
                  <a:lnTo>
                    <a:pt x="3608832" y="15239"/>
                  </a:lnTo>
                  <a:lnTo>
                    <a:pt x="3610356" y="15239"/>
                  </a:lnTo>
                  <a:lnTo>
                    <a:pt x="3563111" y="9143"/>
                  </a:lnTo>
                  <a:lnTo>
                    <a:pt x="3620192" y="9143"/>
                  </a:lnTo>
                  <a:lnTo>
                    <a:pt x="3657600" y="22859"/>
                  </a:lnTo>
                  <a:lnTo>
                    <a:pt x="3697224" y="47243"/>
                  </a:lnTo>
                  <a:lnTo>
                    <a:pt x="3697224" y="48767"/>
                  </a:lnTo>
                  <a:lnTo>
                    <a:pt x="3698748" y="48767"/>
                  </a:lnTo>
                  <a:lnTo>
                    <a:pt x="3704844" y="54864"/>
                  </a:lnTo>
                  <a:lnTo>
                    <a:pt x="3691128" y="54864"/>
                  </a:lnTo>
                  <a:lnTo>
                    <a:pt x="3692651" y="56387"/>
                  </a:lnTo>
                  <a:close/>
                </a:path>
                <a:path w="3778250" h="2125979">
                  <a:moveTo>
                    <a:pt x="86868" y="56388"/>
                  </a:moveTo>
                  <a:lnTo>
                    <a:pt x="88392" y="54864"/>
                  </a:lnTo>
                  <a:lnTo>
                    <a:pt x="89198" y="54864"/>
                  </a:lnTo>
                  <a:lnTo>
                    <a:pt x="86868" y="56388"/>
                  </a:lnTo>
                  <a:close/>
                </a:path>
                <a:path w="3778250" h="2125979">
                  <a:moveTo>
                    <a:pt x="3706368" y="56388"/>
                  </a:moveTo>
                  <a:lnTo>
                    <a:pt x="3692651" y="56387"/>
                  </a:lnTo>
                  <a:lnTo>
                    <a:pt x="3691128" y="54864"/>
                  </a:lnTo>
                  <a:lnTo>
                    <a:pt x="3704844" y="54864"/>
                  </a:lnTo>
                  <a:lnTo>
                    <a:pt x="3706368" y="56388"/>
                  </a:lnTo>
                  <a:close/>
                </a:path>
                <a:path w="3778250" h="2125979">
                  <a:moveTo>
                    <a:pt x="3734737" y="88391"/>
                  </a:moveTo>
                  <a:lnTo>
                    <a:pt x="3724656" y="88391"/>
                  </a:lnTo>
                  <a:lnTo>
                    <a:pt x="3692651" y="56387"/>
                  </a:lnTo>
                  <a:lnTo>
                    <a:pt x="3706368" y="56388"/>
                  </a:lnTo>
                  <a:lnTo>
                    <a:pt x="3730752" y="80771"/>
                  </a:lnTo>
                  <a:lnTo>
                    <a:pt x="3730752" y="82295"/>
                  </a:lnTo>
                  <a:lnTo>
                    <a:pt x="3734737" y="88391"/>
                  </a:lnTo>
                  <a:close/>
                </a:path>
                <a:path w="3778250" h="2125979">
                  <a:moveTo>
                    <a:pt x="56388" y="86867"/>
                  </a:moveTo>
                  <a:close/>
                </a:path>
                <a:path w="3778250" h="2125979">
                  <a:moveTo>
                    <a:pt x="3749040" y="126491"/>
                  </a:moveTo>
                  <a:lnTo>
                    <a:pt x="3723132" y="86867"/>
                  </a:lnTo>
                  <a:lnTo>
                    <a:pt x="3724656" y="88391"/>
                  </a:lnTo>
                  <a:lnTo>
                    <a:pt x="3734737" y="88391"/>
                  </a:lnTo>
                  <a:lnTo>
                    <a:pt x="3756660" y="121919"/>
                  </a:lnTo>
                  <a:lnTo>
                    <a:pt x="3757777" y="124967"/>
                  </a:lnTo>
                  <a:lnTo>
                    <a:pt x="3749040" y="124967"/>
                  </a:lnTo>
                  <a:lnTo>
                    <a:pt x="3749040" y="126491"/>
                  </a:lnTo>
                  <a:close/>
                </a:path>
                <a:path w="3778250" h="2125979">
                  <a:moveTo>
                    <a:pt x="55391" y="88391"/>
                  </a:moveTo>
                  <a:lnTo>
                    <a:pt x="54864" y="88391"/>
                  </a:lnTo>
                  <a:lnTo>
                    <a:pt x="56388" y="86867"/>
                  </a:lnTo>
                  <a:lnTo>
                    <a:pt x="55391" y="88391"/>
                  </a:lnTo>
                  <a:close/>
                </a:path>
                <a:path w="3778250" h="2125979">
                  <a:moveTo>
                    <a:pt x="30480" y="126491"/>
                  </a:moveTo>
                  <a:lnTo>
                    <a:pt x="30480" y="124967"/>
                  </a:lnTo>
                  <a:lnTo>
                    <a:pt x="31476" y="124967"/>
                  </a:lnTo>
                  <a:lnTo>
                    <a:pt x="30480" y="126491"/>
                  </a:lnTo>
                  <a:close/>
                </a:path>
                <a:path w="3778250" h="2125979">
                  <a:moveTo>
                    <a:pt x="3764280" y="170687"/>
                  </a:moveTo>
                  <a:lnTo>
                    <a:pt x="3749040" y="124967"/>
                  </a:lnTo>
                  <a:lnTo>
                    <a:pt x="3757777" y="124967"/>
                  </a:lnTo>
                  <a:lnTo>
                    <a:pt x="3773424" y="167639"/>
                  </a:lnTo>
                  <a:lnTo>
                    <a:pt x="3773567" y="169163"/>
                  </a:lnTo>
                  <a:lnTo>
                    <a:pt x="3764280" y="169163"/>
                  </a:lnTo>
                  <a:lnTo>
                    <a:pt x="3764280" y="170687"/>
                  </a:lnTo>
                  <a:close/>
                </a:path>
                <a:path w="3778250" h="2125979">
                  <a:moveTo>
                    <a:pt x="15240" y="170687"/>
                  </a:moveTo>
                  <a:lnTo>
                    <a:pt x="15240" y="169163"/>
                  </a:lnTo>
                  <a:lnTo>
                    <a:pt x="15748" y="169163"/>
                  </a:lnTo>
                  <a:lnTo>
                    <a:pt x="15240" y="170687"/>
                  </a:lnTo>
                  <a:close/>
                </a:path>
                <a:path w="3778250" h="2125979">
                  <a:moveTo>
                    <a:pt x="3773567" y="1958340"/>
                  </a:moveTo>
                  <a:lnTo>
                    <a:pt x="3764280" y="1958340"/>
                  </a:lnTo>
                  <a:lnTo>
                    <a:pt x="3768852" y="1911096"/>
                  </a:lnTo>
                  <a:lnTo>
                    <a:pt x="3768852" y="217931"/>
                  </a:lnTo>
                  <a:lnTo>
                    <a:pt x="3764280" y="169163"/>
                  </a:lnTo>
                  <a:lnTo>
                    <a:pt x="3773567" y="169163"/>
                  </a:lnTo>
                  <a:lnTo>
                    <a:pt x="3777996" y="216407"/>
                  </a:lnTo>
                  <a:lnTo>
                    <a:pt x="3777996" y="1911096"/>
                  </a:lnTo>
                  <a:lnTo>
                    <a:pt x="3773567" y="1958340"/>
                  </a:lnTo>
                  <a:close/>
                </a:path>
                <a:path w="3778250" h="2125979">
                  <a:moveTo>
                    <a:pt x="15748" y="1958340"/>
                  </a:moveTo>
                  <a:lnTo>
                    <a:pt x="15240" y="1958340"/>
                  </a:lnTo>
                  <a:lnTo>
                    <a:pt x="15240" y="1956816"/>
                  </a:lnTo>
                  <a:lnTo>
                    <a:pt x="15748" y="1958340"/>
                  </a:lnTo>
                  <a:close/>
                </a:path>
                <a:path w="3778250" h="2125979">
                  <a:moveTo>
                    <a:pt x="3757777" y="2002536"/>
                  </a:moveTo>
                  <a:lnTo>
                    <a:pt x="3749040" y="2002536"/>
                  </a:lnTo>
                  <a:lnTo>
                    <a:pt x="3764280" y="1956816"/>
                  </a:lnTo>
                  <a:lnTo>
                    <a:pt x="3764280" y="1958340"/>
                  </a:lnTo>
                  <a:lnTo>
                    <a:pt x="3773567" y="1958340"/>
                  </a:lnTo>
                  <a:lnTo>
                    <a:pt x="3773424" y="1959863"/>
                  </a:lnTo>
                  <a:lnTo>
                    <a:pt x="3757777" y="2002536"/>
                  </a:lnTo>
                  <a:close/>
                </a:path>
                <a:path w="3778250" h="2125979">
                  <a:moveTo>
                    <a:pt x="31476" y="2002536"/>
                  </a:moveTo>
                  <a:lnTo>
                    <a:pt x="30480" y="2002536"/>
                  </a:lnTo>
                  <a:lnTo>
                    <a:pt x="30480" y="2001012"/>
                  </a:lnTo>
                  <a:lnTo>
                    <a:pt x="31476" y="2002536"/>
                  </a:lnTo>
                  <a:close/>
                </a:path>
                <a:path w="3778250" h="2125979">
                  <a:moveTo>
                    <a:pt x="3723132" y="2040636"/>
                  </a:moveTo>
                  <a:lnTo>
                    <a:pt x="3749040" y="2001012"/>
                  </a:lnTo>
                  <a:lnTo>
                    <a:pt x="3749040" y="2002536"/>
                  </a:lnTo>
                  <a:lnTo>
                    <a:pt x="3757777" y="2002536"/>
                  </a:lnTo>
                  <a:lnTo>
                    <a:pt x="3756660" y="2005584"/>
                  </a:lnTo>
                  <a:lnTo>
                    <a:pt x="3734737" y="2039112"/>
                  </a:lnTo>
                  <a:lnTo>
                    <a:pt x="3724656" y="2039112"/>
                  </a:lnTo>
                  <a:lnTo>
                    <a:pt x="3723132" y="2040636"/>
                  </a:lnTo>
                  <a:close/>
                </a:path>
                <a:path w="3778250" h="2125979">
                  <a:moveTo>
                    <a:pt x="56387" y="2040636"/>
                  </a:moveTo>
                  <a:lnTo>
                    <a:pt x="54864" y="2039112"/>
                  </a:lnTo>
                  <a:lnTo>
                    <a:pt x="55391" y="2039112"/>
                  </a:lnTo>
                  <a:lnTo>
                    <a:pt x="56387" y="2040636"/>
                  </a:lnTo>
                  <a:close/>
                </a:path>
                <a:path w="3778250" h="2125979">
                  <a:moveTo>
                    <a:pt x="3704844" y="2072640"/>
                  </a:moveTo>
                  <a:lnTo>
                    <a:pt x="3691128" y="2072640"/>
                  </a:lnTo>
                  <a:lnTo>
                    <a:pt x="3724656" y="2039112"/>
                  </a:lnTo>
                  <a:lnTo>
                    <a:pt x="3734737" y="2039112"/>
                  </a:lnTo>
                  <a:lnTo>
                    <a:pt x="3730752" y="2045208"/>
                  </a:lnTo>
                  <a:lnTo>
                    <a:pt x="3730752" y="2046732"/>
                  </a:lnTo>
                  <a:lnTo>
                    <a:pt x="3704844" y="2072640"/>
                  </a:lnTo>
                  <a:close/>
                </a:path>
                <a:path w="3778250" h="2125979">
                  <a:moveTo>
                    <a:pt x="89198" y="2072640"/>
                  </a:moveTo>
                  <a:lnTo>
                    <a:pt x="88392" y="2072640"/>
                  </a:lnTo>
                  <a:lnTo>
                    <a:pt x="86868" y="2071116"/>
                  </a:lnTo>
                  <a:lnTo>
                    <a:pt x="89198" y="2072640"/>
                  </a:lnTo>
                  <a:close/>
                </a:path>
                <a:path w="3778250" h="2125979">
                  <a:moveTo>
                    <a:pt x="3624349" y="2116836"/>
                  </a:moveTo>
                  <a:lnTo>
                    <a:pt x="3561588" y="2116836"/>
                  </a:lnTo>
                  <a:lnTo>
                    <a:pt x="3610356" y="2112263"/>
                  </a:lnTo>
                  <a:lnTo>
                    <a:pt x="3608832" y="2112263"/>
                  </a:lnTo>
                  <a:lnTo>
                    <a:pt x="3654552" y="2097024"/>
                  </a:lnTo>
                  <a:lnTo>
                    <a:pt x="3653028" y="2097024"/>
                  </a:lnTo>
                  <a:lnTo>
                    <a:pt x="3692652" y="2071116"/>
                  </a:lnTo>
                  <a:lnTo>
                    <a:pt x="3691128" y="2072640"/>
                  </a:lnTo>
                  <a:lnTo>
                    <a:pt x="3704844" y="2072640"/>
                  </a:lnTo>
                  <a:lnTo>
                    <a:pt x="3698748" y="2078736"/>
                  </a:lnTo>
                  <a:lnTo>
                    <a:pt x="3697224" y="2078736"/>
                  </a:lnTo>
                  <a:lnTo>
                    <a:pt x="3657600" y="2104644"/>
                  </a:lnTo>
                  <a:lnTo>
                    <a:pt x="3624349" y="211683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89416" y="3579406"/>
            <a:ext cx="2242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725" algn="l"/>
                <a:tab pos="1231265" algn="l"/>
                <a:tab pos="1856105" algn="l"/>
              </a:tabLst>
            </a:pPr>
            <a:r>
              <a:rPr sz="2400" dirty="0">
                <a:latin typeface="Times New Roman"/>
                <a:cs typeface="Times New Roman"/>
              </a:rPr>
              <a:t>a	k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y	on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306" y="3556486"/>
            <a:ext cx="357759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pressing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90"/>
              </a:lnSpc>
              <a:tabLst>
                <a:tab pos="1432560" algn="l"/>
                <a:tab pos="1975485" algn="l"/>
                <a:tab pos="3194685" algn="l"/>
              </a:tabLst>
            </a:pPr>
            <a:r>
              <a:rPr sz="2400" dirty="0">
                <a:latin typeface="Times New Roman"/>
                <a:cs typeface="Times New Roman"/>
              </a:rPr>
              <a:t>k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ybo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1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d	or	</a:t>
            </a:r>
            <a:r>
              <a:rPr sz="2400" spc="-4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ov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	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1306" y="4210287"/>
            <a:ext cx="3577590" cy="13379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 algn="just">
              <a:lnSpc>
                <a:spcPts val="2480"/>
              </a:lnSpc>
              <a:spcBef>
                <a:spcPts val="515"/>
              </a:spcBef>
            </a:pPr>
            <a:r>
              <a:rPr sz="2400" spc="-10" dirty="0">
                <a:latin typeface="Times New Roman"/>
                <a:cs typeface="Times New Roman"/>
              </a:rPr>
              <a:t>mouse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triggers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interrupts</a:t>
            </a:r>
            <a:r>
              <a:rPr sz="2400" dirty="0">
                <a:latin typeface="Times New Roman"/>
                <a:cs typeface="Times New Roman"/>
              </a:rPr>
              <a:t> that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cause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 processor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keystroke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mouse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88052" y="1805940"/>
            <a:ext cx="4503420" cy="4866640"/>
            <a:chOff x="4988052" y="1805940"/>
            <a:chExt cx="4503420" cy="486664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052" y="1805940"/>
              <a:ext cx="3575303" cy="14310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53811" y="3198875"/>
              <a:ext cx="367665" cy="1054735"/>
            </a:xfrm>
            <a:custGeom>
              <a:avLst/>
              <a:gdLst/>
              <a:ahLst/>
              <a:cxnLst/>
              <a:rect l="l" t="t" r="r" b="b"/>
              <a:pathLst>
                <a:path w="367664" h="1054735">
                  <a:moveTo>
                    <a:pt x="367284" y="1054608"/>
                  </a:moveTo>
                  <a:lnTo>
                    <a:pt x="6096" y="1054608"/>
                  </a:lnTo>
                  <a:lnTo>
                    <a:pt x="0" y="1048512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028700"/>
                  </a:lnTo>
                  <a:lnTo>
                    <a:pt x="13716" y="1028700"/>
                  </a:lnTo>
                  <a:lnTo>
                    <a:pt x="25908" y="1040892"/>
                  </a:lnTo>
                  <a:lnTo>
                    <a:pt x="367284" y="1040892"/>
                  </a:lnTo>
                  <a:lnTo>
                    <a:pt x="367284" y="1054608"/>
                  </a:lnTo>
                  <a:close/>
                </a:path>
                <a:path w="367664" h="1054735">
                  <a:moveTo>
                    <a:pt x="25908" y="1040892"/>
                  </a:moveTo>
                  <a:lnTo>
                    <a:pt x="13716" y="1028700"/>
                  </a:lnTo>
                  <a:lnTo>
                    <a:pt x="25908" y="1028700"/>
                  </a:lnTo>
                  <a:lnTo>
                    <a:pt x="25908" y="1040892"/>
                  </a:lnTo>
                  <a:close/>
                </a:path>
                <a:path w="367664" h="1054735">
                  <a:moveTo>
                    <a:pt x="367284" y="1040892"/>
                  </a:moveTo>
                  <a:lnTo>
                    <a:pt x="25908" y="1040892"/>
                  </a:lnTo>
                  <a:lnTo>
                    <a:pt x="25908" y="1028700"/>
                  </a:lnTo>
                  <a:lnTo>
                    <a:pt x="367284" y="1028700"/>
                  </a:lnTo>
                  <a:lnTo>
                    <a:pt x="367284" y="1040892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18048" y="3544824"/>
              <a:ext cx="3769360" cy="1388745"/>
            </a:xfrm>
            <a:custGeom>
              <a:avLst/>
              <a:gdLst/>
              <a:ahLst/>
              <a:cxnLst/>
              <a:rect l="l" t="t" r="r" b="b"/>
              <a:pathLst>
                <a:path w="3769359" h="1388745">
                  <a:moveTo>
                    <a:pt x="3630167" y="1388363"/>
                  </a:moveTo>
                  <a:lnTo>
                    <a:pt x="140208" y="1388363"/>
                  </a:lnTo>
                  <a:lnTo>
                    <a:pt x="96011" y="1382267"/>
                  </a:lnTo>
                  <a:lnTo>
                    <a:pt x="57911" y="1362455"/>
                  </a:lnTo>
                  <a:lnTo>
                    <a:pt x="27432" y="1331975"/>
                  </a:lnTo>
                  <a:lnTo>
                    <a:pt x="7619" y="1293875"/>
                  </a:lnTo>
                  <a:lnTo>
                    <a:pt x="0" y="1249679"/>
                  </a:lnTo>
                  <a:lnTo>
                    <a:pt x="0" y="140208"/>
                  </a:lnTo>
                  <a:lnTo>
                    <a:pt x="7619" y="96012"/>
                  </a:lnTo>
                  <a:lnTo>
                    <a:pt x="27432" y="57912"/>
                  </a:lnTo>
                  <a:lnTo>
                    <a:pt x="57911" y="27432"/>
                  </a:lnTo>
                  <a:lnTo>
                    <a:pt x="96011" y="7620"/>
                  </a:lnTo>
                  <a:lnTo>
                    <a:pt x="140208" y="0"/>
                  </a:lnTo>
                  <a:lnTo>
                    <a:pt x="3630167" y="0"/>
                  </a:lnTo>
                  <a:lnTo>
                    <a:pt x="3674363" y="7620"/>
                  </a:lnTo>
                  <a:lnTo>
                    <a:pt x="3712463" y="27432"/>
                  </a:lnTo>
                  <a:lnTo>
                    <a:pt x="3742943" y="57912"/>
                  </a:lnTo>
                  <a:lnTo>
                    <a:pt x="3762755" y="96012"/>
                  </a:lnTo>
                  <a:lnTo>
                    <a:pt x="3768851" y="140208"/>
                  </a:lnTo>
                  <a:lnTo>
                    <a:pt x="3768851" y="1249679"/>
                  </a:lnTo>
                  <a:lnTo>
                    <a:pt x="3762755" y="1293875"/>
                  </a:lnTo>
                  <a:lnTo>
                    <a:pt x="3742943" y="1331975"/>
                  </a:lnTo>
                  <a:lnTo>
                    <a:pt x="3712463" y="1362455"/>
                  </a:lnTo>
                  <a:lnTo>
                    <a:pt x="3674363" y="1382267"/>
                  </a:lnTo>
                  <a:lnTo>
                    <a:pt x="3630167" y="138836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3476" y="3540252"/>
              <a:ext cx="3778250" cy="1397635"/>
            </a:xfrm>
            <a:custGeom>
              <a:avLst/>
              <a:gdLst/>
              <a:ahLst/>
              <a:cxnLst/>
              <a:rect l="l" t="t" r="r" b="b"/>
              <a:pathLst>
                <a:path w="3778250" h="1397635">
                  <a:moveTo>
                    <a:pt x="3680460" y="7620"/>
                  </a:moveTo>
                  <a:lnTo>
                    <a:pt x="99060" y="7620"/>
                  </a:lnTo>
                  <a:lnTo>
                    <a:pt x="143256" y="1524"/>
                  </a:lnTo>
                  <a:lnTo>
                    <a:pt x="143256" y="0"/>
                  </a:lnTo>
                  <a:lnTo>
                    <a:pt x="3636264" y="0"/>
                  </a:lnTo>
                  <a:lnTo>
                    <a:pt x="3636264" y="1524"/>
                  </a:lnTo>
                  <a:lnTo>
                    <a:pt x="3680460" y="7620"/>
                  </a:lnTo>
                  <a:close/>
                </a:path>
                <a:path w="3778250" h="1397635">
                  <a:moveTo>
                    <a:pt x="3636264" y="1397508"/>
                  </a:moveTo>
                  <a:lnTo>
                    <a:pt x="143256" y="1397508"/>
                  </a:lnTo>
                  <a:lnTo>
                    <a:pt x="99060" y="1391412"/>
                  </a:lnTo>
                  <a:lnTo>
                    <a:pt x="97536" y="1389888"/>
                  </a:lnTo>
                  <a:lnTo>
                    <a:pt x="59436" y="1371600"/>
                  </a:lnTo>
                  <a:lnTo>
                    <a:pt x="59436" y="1370076"/>
                  </a:lnTo>
                  <a:lnTo>
                    <a:pt x="28956" y="1339596"/>
                  </a:lnTo>
                  <a:lnTo>
                    <a:pt x="27432" y="1339596"/>
                  </a:lnTo>
                  <a:lnTo>
                    <a:pt x="7620" y="1301496"/>
                  </a:lnTo>
                  <a:lnTo>
                    <a:pt x="7620" y="1299972"/>
                  </a:lnTo>
                  <a:lnTo>
                    <a:pt x="1524" y="1255776"/>
                  </a:lnTo>
                  <a:lnTo>
                    <a:pt x="0" y="1255776"/>
                  </a:lnTo>
                  <a:lnTo>
                    <a:pt x="0" y="143256"/>
                  </a:lnTo>
                  <a:lnTo>
                    <a:pt x="1524" y="143256"/>
                  </a:lnTo>
                  <a:lnTo>
                    <a:pt x="7620" y="99060"/>
                  </a:lnTo>
                  <a:lnTo>
                    <a:pt x="7620" y="97536"/>
                  </a:lnTo>
                  <a:lnTo>
                    <a:pt x="27432" y="59436"/>
                  </a:lnTo>
                  <a:lnTo>
                    <a:pt x="28956" y="59436"/>
                  </a:lnTo>
                  <a:lnTo>
                    <a:pt x="59436" y="28956"/>
                  </a:lnTo>
                  <a:lnTo>
                    <a:pt x="59436" y="27432"/>
                  </a:lnTo>
                  <a:lnTo>
                    <a:pt x="97536" y="7620"/>
                  </a:lnTo>
                  <a:lnTo>
                    <a:pt x="3681984" y="7620"/>
                  </a:lnTo>
                  <a:lnTo>
                    <a:pt x="3684914" y="9144"/>
                  </a:lnTo>
                  <a:lnTo>
                    <a:pt x="144780" y="9144"/>
                  </a:lnTo>
                  <a:lnTo>
                    <a:pt x="100584" y="16764"/>
                  </a:lnTo>
                  <a:lnTo>
                    <a:pt x="102108" y="16764"/>
                  </a:lnTo>
                  <a:lnTo>
                    <a:pt x="66938" y="35052"/>
                  </a:lnTo>
                  <a:lnTo>
                    <a:pt x="65532" y="35052"/>
                  </a:lnTo>
                  <a:lnTo>
                    <a:pt x="35052" y="65532"/>
                  </a:lnTo>
                  <a:lnTo>
                    <a:pt x="35783" y="65532"/>
                  </a:lnTo>
                  <a:lnTo>
                    <a:pt x="17556" y="100584"/>
                  </a:lnTo>
                  <a:lnTo>
                    <a:pt x="16764" y="100584"/>
                  </a:lnTo>
                  <a:lnTo>
                    <a:pt x="9144" y="144780"/>
                  </a:lnTo>
                  <a:lnTo>
                    <a:pt x="9144" y="1254252"/>
                  </a:lnTo>
                  <a:lnTo>
                    <a:pt x="16764" y="1298448"/>
                  </a:lnTo>
                  <a:lnTo>
                    <a:pt x="17556" y="1298448"/>
                  </a:lnTo>
                  <a:lnTo>
                    <a:pt x="35783" y="1333500"/>
                  </a:lnTo>
                  <a:lnTo>
                    <a:pt x="35052" y="1333500"/>
                  </a:lnTo>
                  <a:lnTo>
                    <a:pt x="65532" y="1363980"/>
                  </a:lnTo>
                  <a:lnTo>
                    <a:pt x="66938" y="1363980"/>
                  </a:lnTo>
                  <a:lnTo>
                    <a:pt x="102108" y="1382268"/>
                  </a:lnTo>
                  <a:lnTo>
                    <a:pt x="100584" y="1382268"/>
                  </a:lnTo>
                  <a:lnTo>
                    <a:pt x="144780" y="1389888"/>
                  </a:lnTo>
                  <a:lnTo>
                    <a:pt x="3681984" y="1389888"/>
                  </a:lnTo>
                  <a:lnTo>
                    <a:pt x="3680460" y="1391412"/>
                  </a:lnTo>
                  <a:lnTo>
                    <a:pt x="3636264" y="1397508"/>
                  </a:lnTo>
                  <a:close/>
                </a:path>
                <a:path w="3778250" h="1397635">
                  <a:moveTo>
                    <a:pt x="3715511" y="36576"/>
                  </a:moveTo>
                  <a:lnTo>
                    <a:pt x="3677411" y="16764"/>
                  </a:lnTo>
                  <a:lnTo>
                    <a:pt x="3678936" y="16764"/>
                  </a:lnTo>
                  <a:lnTo>
                    <a:pt x="3634740" y="9144"/>
                  </a:lnTo>
                  <a:lnTo>
                    <a:pt x="3684914" y="9144"/>
                  </a:lnTo>
                  <a:lnTo>
                    <a:pt x="3720084" y="27432"/>
                  </a:lnTo>
                  <a:lnTo>
                    <a:pt x="3720084" y="28956"/>
                  </a:lnTo>
                  <a:lnTo>
                    <a:pt x="3726180" y="35052"/>
                  </a:lnTo>
                  <a:lnTo>
                    <a:pt x="3713988" y="35052"/>
                  </a:lnTo>
                  <a:lnTo>
                    <a:pt x="3715511" y="36576"/>
                  </a:lnTo>
                  <a:close/>
                </a:path>
                <a:path w="3778250" h="1397635">
                  <a:moveTo>
                    <a:pt x="64008" y="36576"/>
                  </a:moveTo>
                  <a:lnTo>
                    <a:pt x="65532" y="35052"/>
                  </a:lnTo>
                  <a:lnTo>
                    <a:pt x="66938" y="35052"/>
                  </a:lnTo>
                  <a:lnTo>
                    <a:pt x="64008" y="36576"/>
                  </a:lnTo>
                  <a:close/>
                </a:path>
                <a:path w="3778250" h="1397635">
                  <a:moveTo>
                    <a:pt x="3755014" y="65532"/>
                  </a:moveTo>
                  <a:lnTo>
                    <a:pt x="3744468" y="65532"/>
                  </a:lnTo>
                  <a:lnTo>
                    <a:pt x="3713988" y="35052"/>
                  </a:lnTo>
                  <a:lnTo>
                    <a:pt x="3726180" y="35052"/>
                  </a:lnTo>
                  <a:lnTo>
                    <a:pt x="3750564" y="59436"/>
                  </a:lnTo>
                  <a:lnTo>
                    <a:pt x="3752088" y="59436"/>
                  </a:lnTo>
                  <a:lnTo>
                    <a:pt x="3755014" y="65532"/>
                  </a:lnTo>
                  <a:close/>
                </a:path>
                <a:path w="3778250" h="1397635">
                  <a:moveTo>
                    <a:pt x="35783" y="65532"/>
                  </a:moveTo>
                  <a:lnTo>
                    <a:pt x="35052" y="65532"/>
                  </a:lnTo>
                  <a:lnTo>
                    <a:pt x="36576" y="64008"/>
                  </a:lnTo>
                  <a:lnTo>
                    <a:pt x="35783" y="65532"/>
                  </a:lnTo>
                  <a:close/>
                </a:path>
                <a:path w="3778250" h="1397635">
                  <a:moveTo>
                    <a:pt x="3762756" y="102108"/>
                  </a:moveTo>
                  <a:lnTo>
                    <a:pt x="3742944" y="64008"/>
                  </a:lnTo>
                  <a:lnTo>
                    <a:pt x="3744468" y="65532"/>
                  </a:lnTo>
                  <a:lnTo>
                    <a:pt x="3755014" y="65532"/>
                  </a:lnTo>
                  <a:lnTo>
                    <a:pt x="3770376" y="97536"/>
                  </a:lnTo>
                  <a:lnTo>
                    <a:pt x="3771900" y="99060"/>
                  </a:lnTo>
                  <a:lnTo>
                    <a:pt x="3772110" y="100584"/>
                  </a:lnTo>
                  <a:lnTo>
                    <a:pt x="3762756" y="100584"/>
                  </a:lnTo>
                  <a:lnTo>
                    <a:pt x="3762756" y="102108"/>
                  </a:lnTo>
                  <a:close/>
                </a:path>
                <a:path w="3778250" h="1397635">
                  <a:moveTo>
                    <a:pt x="16764" y="102108"/>
                  </a:moveTo>
                  <a:lnTo>
                    <a:pt x="16764" y="100584"/>
                  </a:lnTo>
                  <a:lnTo>
                    <a:pt x="17556" y="100584"/>
                  </a:lnTo>
                  <a:lnTo>
                    <a:pt x="16764" y="102108"/>
                  </a:lnTo>
                  <a:close/>
                </a:path>
                <a:path w="3778250" h="1397635">
                  <a:moveTo>
                    <a:pt x="3772110" y="1298448"/>
                  </a:moveTo>
                  <a:lnTo>
                    <a:pt x="3762756" y="1298448"/>
                  </a:lnTo>
                  <a:lnTo>
                    <a:pt x="3770376" y="1254252"/>
                  </a:lnTo>
                  <a:lnTo>
                    <a:pt x="3768852" y="1254252"/>
                  </a:lnTo>
                  <a:lnTo>
                    <a:pt x="3768852" y="144780"/>
                  </a:lnTo>
                  <a:lnTo>
                    <a:pt x="3770376" y="144780"/>
                  </a:lnTo>
                  <a:lnTo>
                    <a:pt x="3762756" y="100584"/>
                  </a:lnTo>
                  <a:lnTo>
                    <a:pt x="3772110" y="100584"/>
                  </a:lnTo>
                  <a:lnTo>
                    <a:pt x="3777996" y="143256"/>
                  </a:lnTo>
                  <a:lnTo>
                    <a:pt x="3777996" y="1255776"/>
                  </a:lnTo>
                  <a:lnTo>
                    <a:pt x="3772110" y="1298448"/>
                  </a:lnTo>
                  <a:close/>
                </a:path>
                <a:path w="3778250" h="1397635">
                  <a:moveTo>
                    <a:pt x="17556" y="1298448"/>
                  </a:moveTo>
                  <a:lnTo>
                    <a:pt x="16764" y="1298448"/>
                  </a:lnTo>
                  <a:lnTo>
                    <a:pt x="16764" y="1296924"/>
                  </a:lnTo>
                  <a:lnTo>
                    <a:pt x="17556" y="1298448"/>
                  </a:lnTo>
                  <a:close/>
                </a:path>
                <a:path w="3778250" h="1397635">
                  <a:moveTo>
                    <a:pt x="3742944" y="1335024"/>
                  </a:moveTo>
                  <a:lnTo>
                    <a:pt x="3762756" y="1296924"/>
                  </a:lnTo>
                  <a:lnTo>
                    <a:pt x="3762756" y="1298448"/>
                  </a:lnTo>
                  <a:lnTo>
                    <a:pt x="3772110" y="1298448"/>
                  </a:lnTo>
                  <a:lnTo>
                    <a:pt x="3771900" y="1299972"/>
                  </a:lnTo>
                  <a:lnTo>
                    <a:pt x="3770376" y="1301496"/>
                  </a:lnTo>
                  <a:lnTo>
                    <a:pt x="3755014" y="1333500"/>
                  </a:lnTo>
                  <a:lnTo>
                    <a:pt x="3744468" y="1333500"/>
                  </a:lnTo>
                  <a:lnTo>
                    <a:pt x="3742944" y="1335024"/>
                  </a:lnTo>
                  <a:close/>
                </a:path>
                <a:path w="3778250" h="1397635">
                  <a:moveTo>
                    <a:pt x="36576" y="1335024"/>
                  </a:moveTo>
                  <a:lnTo>
                    <a:pt x="35052" y="1333500"/>
                  </a:lnTo>
                  <a:lnTo>
                    <a:pt x="35783" y="1333500"/>
                  </a:lnTo>
                  <a:lnTo>
                    <a:pt x="36576" y="1335024"/>
                  </a:lnTo>
                  <a:close/>
                </a:path>
                <a:path w="3778250" h="1397635">
                  <a:moveTo>
                    <a:pt x="3726180" y="1363980"/>
                  </a:moveTo>
                  <a:lnTo>
                    <a:pt x="3713988" y="1363980"/>
                  </a:lnTo>
                  <a:lnTo>
                    <a:pt x="3744468" y="1333500"/>
                  </a:lnTo>
                  <a:lnTo>
                    <a:pt x="3755014" y="1333500"/>
                  </a:lnTo>
                  <a:lnTo>
                    <a:pt x="3752088" y="1339596"/>
                  </a:lnTo>
                  <a:lnTo>
                    <a:pt x="3750564" y="1339596"/>
                  </a:lnTo>
                  <a:lnTo>
                    <a:pt x="3726180" y="1363980"/>
                  </a:lnTo>
                  <a:close/>
                </a:path>
                <a:path w="3778250" h="1397635">
                  <a:moveTo>
                    <a:pt x="66938" y="1363980"/>
                  </a:moveTo>
                  <a:lnTo>
                    <a:pt x="65532" y="1363980"/>
                  </a:lnTo>
                  <a:lnTo>
                    <a:pt x="64008" y="1362456"/>
                  </a:lnTo>
                  <a:lnTo>
                    <a:pt x="66938" y="1363980"/>
                  </a:lnTo>
                  <a:close/>
                </a:path>
                <a:path w="3778250" h="1397635">
                  <a:moveTo>
                    <a:pt x="3681984" y="1389888"/>
                  </a:moveTo>
                  <a:lnTo>
                    <a:pt x="3634740" y="1389888"/>
                  </a:lnTo>
                  <a:lnTo>
                    <a:pt x="3678936" y="1382268"/>
                  </a:lnTo>
                  <a:lnTo>
                    <a:pt x="3677411" y="1382268"/>
                  </a:lnTo>
                  <a:lnTo>
                    <a:pt x="3715511" y="1362456"/>
                  </a:lnTo>
                  <a:lnTo>
                    <a:pt x="3713988" y="1363980"/>
                  </a:lnTo>
                  <a:lnTo>
                    <a:pt x="3726180" y="1363980"/>
                  </a:lnTo>
                  <a:lnTo>
                    <a:pt x="3720084" y="1370076"/>
                  </a:lnTo>
                  <a:lnTo>
                    <a:pt x="3720084" y="1371600"/>
                  </a:lnTo>
                  <a:lnTo>
                    <a:pt x="3681984" y="1389888"/>
                  </a:lnTo>
                  <a:close/>
                </a:path>
                <a:path w="3778250" h="1397635">
                  <a:moveTo>
                    <a:pt x="3634740" y="1389888"/>
                  </a:moveTo>
                  <a:lnTo>
                    <a:pt x="144780" y="1389888"/>
                  </a:lnTo>
                  <a:lnTo>
                    <a:pt x="144780" y="1388364"/>
                  </a:lnTo>
                  <a:lnTo>
                    <a:pt x="3634740" y="1388364"/>
                  </a:lnTo>
                  <a:lnTo>
                    <a:pt x="3634740" y="138988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53811" y="3198875"/>
              <a:ext cx="367665" cy="2788920"/>
            </a:xfrm>
            <a:custGeom>
              <a:avLst/>
              <a:gdLst/>
              <a:ahLst/>
              <a:cxnLst/>
              <a:rect l="l" t="t" r="r" b="b"/>
              <a:pathLst>
                <a:path w="367664" h="2788920">
                  <a:moveTo>
                    <a:pt x="367284" y="2788919"/>
                  </a:moveTo>
                  <a:lnTo>
                    <a:pt x="6096" y="2788919"/>
                  </a:lnTo>
                  <a:lnTo>
                    <a:pt x="0" y="2782824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763011"/>
                  </a:lnTo>
                  <a:lnTo>
                    <a:pt x="13716" y="2763011"/>
                  </a:lnTo>
                  <a:lnTo>
                    <a:pt x="25908" y="2776727"/>
                  </a:lnTo>
                  <a:lnTo>
                    <a:pt x="367284" y="2776727"/>
                  </a:lnTo>
                  <a:lnTo>
                    <a:pt x="367284" y="2788919"/>
                  </a:lnTo>
                  <a:close/>
                </a:path>
                <a:path w="367664" h="2788920">
                  <a:moveTo>
                    <a:pt x="25908" y="2776727"/>
                  </a:moveTo>
                  <a:lnTo>
                    <a:pt x="13716" y="2763011"/>
                  </a:lnTo>
                  <a:lnTo>
                    <a:pt x="25908" y="2763011"/>
                  </a:lnTo>
                  <a:lnTo>
                    <a:pt x="25908" y="2776727"/>
                  </a:lnTo>
                  <a:close/>
                </a:path>
                <a:path w="367664" h="2788920">
                  <a:moveTo>
                    <a:pt x="367284" y="2776727"/>
                  </a:moveTo>
                  <a:lnTo>
                    <a:pt x="25908" y="2776727"/>
                  </a:lnTo>
                  <a:lnTo>
                    <a:pt x="25908" y="2763011"/>
                  </a:lnTo>
                  <a:lnTo>
                    <a:pt x="367284" y="2763011"/>
                  </a:lnTo>
                  <a:lnTo>
                    <a:pt x="367284" y="2776727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18048" y="5280660"/>
              <a:ext cx="3769360" cy="1386840"/>
            </a:xfrm>
            <a:custGeom>
              <a:avLst/>
              <a:gdLst/>
              <a:ahLst/>
              <a:cxnLst/>
              <a:rect l="l" t="t" r="r" b="b"/>
              <a:pathLst>
                <a:path w="3769359" h="1386840">
                  <a:moveTo>
                    <a:pt x="3630167" y="1386840"/>
                  </a:moveTo>
                  <a:lnTo>
                    <a:pt x="138683" y="1386840"/>
                  </a:lnTo>
                  <a:lnTo>
                    <a:pt x="96011" y="1380744"/>
                  </a:lnTo>
                  <a:lnTo>
                    <a:pt x="57911" y="1360932"/>
                  </a:lnTo>
                  <a:lnTo>
                    <a:pt x="27432" y="1330451"/>
                  </a:lnTo>
                  <a:lnTo>
                    <a:pt x="7619" y="1292351"/>
                  </a:lnTo>
                  <a:lnTo>
                    <a:pt x="0" y="1248155"/>
                  </a:lnTo>
                  <a:lnTo>
                    <a:pt x="0" y="138684"/>
                  </a:lnTo>
                  <a:lnTo>
                    <a:pt x="7619" y="96012"/>
                  </a:lnTo>
                  <a:lnTo>
                    <a:pt x="27432" y="57912"/>
                  </a:lnTo>
                  <a:lnTo>
                    <a:pt x="57911" y="27432"/>
                  </a:lnTo>
                  <a:lnTo>
                    <a:pt x="96011" y="7620"/>
                  </a:lnTo>
                  <a:lnTo>
                    <a:pt x="138683" y="0"/>
                  </a:lnTo>
                  <a:lnTo>
                    <a:pt x="3630167" y="0"/>
                  </a:lnTo>
                  <a:lnTo>
                    <a:pt x="3674363" y="7620"/>
                  </a:lnTo>
                  <a:lnTo>
                    <a:pt x="3712463" y="27432"/>
                  </a:lnTo>
                  <a:lnTo>
                    <a:pt x="3742943" y="57912"/>
                  </a:lnTo>
                  <a:lnTo>
                    <a:pt x="3762755" y="96012"/>
                  </a:lnTo>
                  <a:lnTo>
                    <a:pt x="3768851" y="138684"/>
                  </a:lnTo>
                  <a:lnTo>
                    <a:pt x="3768851" y="1248155"/>
                  </a:lnTo>
                  <a:lnTo>
                    <a:pt x="3762755" y="1292351"/>
                  </a:lnTo>
                  <a:lnTo>
                    <a:pt x="3742943" y="1330451"/>
                  </a:lnTo>
                  <a:lnTo>
                    <a:pt x="3712463" y="1360932"/>
                  </a:lnTo>
                  <a:lnTo>
                    <a:pt x="3674363" y="1380744"/>
                  </a:lnTo>
                  <a:lnTo>
                    <a:pt x="3630167" y="1386840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13476" y="5276088"/>
              <a:ext cx="3778250" cy="1396365"/>
            </a:xfrm>
            <a:custGeom>
              <a:avLst/>
              <a:gdLst/>
              <a:ahLst/>
              <a:cxnLst/>
              <a:rect l="l" t="t" r="r" b="b"/>
              <a:pathLst>
                <a:path w="3778250" h="1396365">
                  <a:moveTo>
                    <a:pt x="3680460" y="7620"/>
                  </a:moveTo>
                  <a:lnTo>
                    <a:pt x="99060" y="7620"/>
                  </a:lnTo>
                  <a:lnTo>
                    <a:pt x="143256" y="1524"/>
                  </a:lnTo>
                  <a:lnTo>
                    <a:pt x="143256" y="0"/>
                  </a:lnTo>
                  <a:lnTo>
                    <a:pt x="3636264" y="0"/>
                  </a:lnTo>
                  <a:lnTo>
                    <a:pt x="3636264" y="1524"/>
                  </a:lnTo>
                  <a:lnTo>
                    <a:pt x="3680460" y="7620"/>
                  </a:lnTo>
                  <a:close/>
                </a:path>
                <a:path w="3778250" h="1396365">
                  <a:moveTo>
                    <a:pt x="9144" y="144780"/>
                  </a:moveTo>
                  <a:lnTo>
                    <a:pt x="9144" y="143256"/>
                  </a:lnTo>
                  <a:lnTo>
                    <a:pt x="1524" y="143256"/>
                  </a:lnTo>
                  <a:lnTo>
                    <a:pt x="7620" y="99060"/>
                  </a:lnTo>
                  <a:lnTo>
                    <a:pt x="7620" y="97536"/>
                  </a:lnTo>
                  <a:lnTo>
                    <a:pt x="27432" y="59436"/>
                  </a:lnTo>
                  <a:lnTo>
                    <a:pt x="28956" y="59436"/>
                  </a:lnTo>
                  <a:lnTo>
                    <a:pt x="59436" y="28956"/>
                  </a:lnTo>
                  <a:lnTo>
                    <a:pt x="59436" y="27432"/>
                  </a:lnTo>
                  <a:lnTo>
                    <a:pt x="97536" y="7620"/>
                  </a:lnTo>
                  <a:lnTo>
                    <a:pt x="3681984" y="7620"/>
                  </a:lnTo>
                  <a:lnTo>
                    <a:pt x="3684914" y="9144"/>
                  </a:lnTo>
                  <a:lnTo>
                    <a:pt x="144780" y="9144"/>
                  </a:lnTo>
                  <a:lnTo>
                    <a:pt x="100584" y="16764"/>
                  </a:lnTo>
                  <a:lnTo>
                    <a:pt x="102108" y="16764"/>
                  </a:lnTo>
                  <a:lnTo>
                    <a:pt x="66938" y="35052"/>
                  </a:lnTo>
                  <a:lnTo>
                    <a:pt x="65532" y="35052"/>
                  </a:lnTo>
                  <a:lnTo>
                    <a:pt x="35052" y="65532"/>
                  </a:lnTo>
                  <a:lnTo>
                    <a:pt x="35783" y="65532"/>
                  </a:lnTo>
                  <a:lnTo>
                    <a:pt x="17556" y="100584"/>
                  </a:lnTo>
                  <a:lnTo>
                    <a:pt x="16764" y="100584"/>
                  </a:lnTo>
                  <a:lnTo>
                    <a:pt x="9144" y="144780"/>
                  </a:lnTo>
                  <a:close/>
                </a:path>
                <a:path w="3778250" h="1396365">
                  <a:moveTo>
                    <a:pt x="3715511" y="36576"/>
                  </a:moveTo>
                  <a:lnTo>
                    <a:pt x="3677411" y="16764"/>
                  </a:lnTo>
                  <a:lnTo>
                    <a:pt x="3678936" y="16764"/>
                  </a:lnTo>
                  <a:lnTo>
                    <a:pt x="3634740" y="9144"/>
                  </a:lnTo>
                  <a:lnTo>
                    <a:pt x="3684914" y="9144"/>
                  </a:lnTo>
                  <a:lnTo>
                    <a:pt x="3720084" y="27432"/>
                  </a:lnTo>
                  <a:lnTo>
                    <a:pt x="3720084" y="28956"/>
                  </a:lnTo>
                  <a:lnTo>
                    <a:pt x="3726180" y="35052"/>
                  </a:lnTo>
                  <a:lnTo>
                    <a:pt x="3713988" y="35052"/>
                  </a:lnTo>
                  <a:lnTo>
                    <a:pt x="3715511" y="36576"/>
                  </a:lnTo>
                  <a:close/>
                </a:path>
                <a:path w="3778250" h="1396365">
                  <a:moveTo>
                    <a:pt x="64008" y="36576"/>
                  </a:moveTo>
                  <a:lnTo>
                    <a:pt x="65532" y="35052"/>
                  </a:lnTo>
                  <a:lnTo>
                    <a:pt x="66938" y="35052"/>
                  </a:lnTo>
                  <a:lnTo>
                    <a:pt x="64008" y="36576"/>
                  </a:lnTo>
                  <a:close/>
                </a:path>
                <a:path w="3778250" h="1396365">
                  <a:moveTo>
                    <a:pt x="3755014" y="65532"/>
                  </a:moveTo>
                  <a:lnTo>
                    <a:pt x="3744468" y="65532"/>
                  </a:lnTo>
                  <a:lnTo>
                    <a:pt x="3713988" y="35052"/>
                  </a:lnTo>
                  <a:lnTo>
                    <a:pt x="3726180" y="35052"/>
                  </a:lnTo>
                  <a:lnTo>
                    <a:pt x="3750564" y="59436"/>
                  </a:lnTo>
                  <a:lnTo>
                    <a:pt x="3752088" y="59436"/>
                  </a:lnTo>
                  <a:lnTo>
                    <a:pt x="3755014" y="65532"/>
                  </a:lnTo>
                  <a:close/>
                </a:path>
                <a:path w="3778250" h="1396365">
                  <a:moveTo>
                    <a:pt x="35783" y="65532"/>
                  </a:moveTo>
                  <a:lnTo>
                    <a:pt x="35052" y="65532"/>
                  </a:lnTo>
                  <a:lnTo>
                    <a:pt x="36576" y="64008"/>
                  </a:lnTo>
                  <a:lnTo>
                    <a:pt x="35783" y="65532"/>
                  </a:lnTo>
                  <a:close/>
                </a:path>
                <a:path w="3778250" h="1396365">
                  <a:moveTo>
                    <a:pt x="3762756" y="102108"/>
                  </a:moveTo>
                  <a:lnTo>
                    <a:pt x="3742944" y="64008"/>
                  </a:lnTo>
                  <a:lnTo>
                    <a:pt x="3744468" y="65532"/>
                  </a:lnTo>
                  <a:lnTo>
                    <a:pt x="3755014" y="65532"/>
                  </a:lnTo>
                  <a:lnTo>
                    <a:pt x="3770376" y="97536"/>
                  </a:lnTo>
                  <a:lnTo>
                    <a:pt x="3771900" y="99060"/>
                  </a:lnTo>
                  <a:lnTo>
                    <a:pt x="3772110" y="100584"/>
                  </a:lnTo>
                  <a:lnTo>
                    <a:pt x="3762756" y="100584"/>
                  </a:lnTo>
                  <a:lnTo>
                    <a:pt x="3762756" y="102108"/>
                  </a:lnTo>
                  <a:close/>
                </a:path>
                <a:path w="3778250" h="1396365">
                  <a:moveTo>
                    <a:pt x="16764" y="102108"/>
                  </a:moveTo>
                  <a:lnTo>
                    <a:pt x="16764" y="100584"/>
                  </a:lnTo>
                  <a:lnTo>
                    <a:pt x="17556" y="100584"/>
                  </a:lnTo>
                  <a:lnTo>
                    <a:pt x="16764" y="102108"/>
                  </a:lnTo>
                  <a:close/>
                </a:path>
                <a:path w="3778250" h="1396365">
                  <a:moveTo>
                    <a:pt x="3777996" y="144780"/>
                  </a:moveTo>
                  <a:lnTo>
                    <a:pt x="3770376" y="144780"/>
                  </a:lnTo>
                  <a:lnTo>
                    <a:pt x="3762756" y="100584"/>
                  </a:lnTo>
                  <a:lnTo>
                    <a:pt x="3772110" y="100584"/>
                  </a:lnTo>
                  <a:lnTo>
                    <a:pt x="3777996" y="143256"/>
                  </a:lnTo>
                  <a:lnTo>
                    <a:pt x="3777996" y="144780"/>
                  </a:lnTo>
                  <a:close/>
                </a:path>
                <a:path w="3778250" h="1396365">
                  <a:moveTo>
                    <a:pt x="3636264" y="1395984"/>
                  </a:moveTo>
                  <a:lnTo>
                    <a:pt x="143256" y="1395984"/>
                  </a:lnTo>
                  <a:lnTo>
                    <a:pt x="99060" y="1389888"/>
                  </a:lnTo>
                  <a:lnTo>
                    <a:pt x="97536" y="1388364"/>
                  </a:lnTo>
                  <a:lnTo>
                    <a:pt x="59436" y="1370076"/>
                  </a:lnTo>
                  <a:lnTo>
                    <a:pt x="59436" y="1368552"/>
                  </a:lnTo>
                  <a:lnTo>
                    <a:pt x="28956" y="1338072"/>
                  </a:lnTo>
                  <a:lnTo>
                    <a:pt x="27432" y="1338072"/>
                  </a:lnTo>
                  <a:lnTo>
                    <a:pt x="7620" y="1299972"/>
                  </a:lnTo>
                  <a:lnTo>
                    <a:pt x="7620" y="1298448"/>
                  </a:lnTo>
                  <a:lnTo>
                    <a:pt x="1524" y="1254252"/>
                  </a:lnTo>
                  <a:lnTo>
                    <a:pt x="0" y="1254252"/>
                  </a:lnTo>
                  <a:lnTo>
                    <a:pt x="0" y="143256"/>
                  </a:lnTo>
                  <a:lnTo>
                    <a:pt x="9144" y="143256"/>
                  </a:lnTo>
                  <a:lnTo>
                    <a:pt x="9144" y="1252728"/>
                  </a:lnTo>
                  <a:lnTo>
                    <a:pt x="16764" y="1296924"/>
                  </a:lnTo>
                  <a:lnTo>
                    <a:pt x="17556" y="1296924"/>
                  </a:lnTo>
                  <a:lnTo>
                    <a:pt x="35783" y="1331976"/>
                  </a:lnTo>
                  <a:lnTo>
                    <a:pt x="35052" y="1331976"/>
                  </a:lnTo>
                  <a:lnTo>
                    <a:pt x="65532" y="1362456"/>
                  </a:lnTo>
                  <a:lnTo>
                    <a:pt x="66938" y="1362456"/>
                  </a:lnTo>
                  <a:lnTo>
                    <a:pt x="102108" y="1380744"/>
                  </a:lnTo>
                  <a:lnTo>
                    <a:pt x="100584" y="1380744"/>
                  </a:lnTo>
                  <a:lnTo>
                    <a:pt x="144780" y="1388364"/>
                  </a:lnTo>
                  <a:lnTo>
                    <a:pt x="3681984" y="1388364"/>
                  </a:lnTo>
                  <a:lnTo>
                    <a:pt x="3680460" y="1389888"/>
                  </a:lnTo>
                  <a:lnTo>
                    <a:pt x="3636264" y="1395984"/>
                  </a:lnTo>
                  <a:close/>
                </a:path>
                <a:path w="3778250" h="1396365">
                  <a:moveTo>
                    <a:pt x="3772110" y="1296924"/>
                  </a:moveTo>
                  <a:lnTo>
                    <a:pt x="3762756" y="1296924"/>
                  </a:lnTo>
                  <a:lnTo>
                    <a:pt x="3770376" y="1252728"/>
                  </a:lnTo>
                  <a:lnTo>
                    <a:pt x="3768852" y="1252728"/>
                  </a:lnTo>
                  <a:lnTo>
                    <a:pt x="3768852" y="143256"/>
                  </a:lnTo>
                  <a:lnTo>
                    <a:pt x="3770376" y="144780"/>
                  </a:lnTo>
                  <a:lnTo>
                    <a:pt x="3777996" y="144780"/>
                  </a:lnTo>
                  <a:lnTo>
                    <a:pt x="3777996" y="1254252"/>
                  </a:lnTo>
                  <a:lnTo>
                    <a:pt x="3772110" y="1296924"/>
                  </a:lnTo>
                  <a:close/>
                </a:path>
                <a:path w="3778250" h="1396365">
                  <a:moveTo>
                    <a:pt x="17556" y="1296924"/>
                  </a:moveTo>
                  <a:lnTo>
                    <a:pt x="16764" y="1296924"/>
                  </a:lnTo>
                  <a:lnTo>
                    <a:pt x="16764" y="1295400"/>
                  </a:lnTo>
                  <a:lnTo>
                    <a:pt x="17556" y="1296924"/>
                  </a:lnTo>
                  <a:close/>
                </a:path>
                <a:path w="3778250" h="1396365">
                  <a:moveTo>
                    <a:pt x="3742944" y="1333500"/>
                  </a:moveTo>
                  <a:lnTo>
                    <a:pt x="3762756" y="1295400"/>
                  </a:lnTo>
                  <a:lnTo>
                    <a:pt x="3762756" y="1296924"/>
                  </a:lnTo>
                  <a:lnTo>
                    <a:pt x="3772110" y="1296924"/>
                  </a:lnTo>
                  <a:lnTo>
                    <a:pt x="3771900" y="1298448"/>
                  </a:lnTo>
                  <a:lnTo>
                    <a:pt x="3770376" y="1299972"/>
                  </a:lnTo>
                  <a:lnTo>
                    <a:pt x="3755014" y="1331976"/>
                  </a:lnTo>
                  <a:lnTo>
                    <a:pt x="3744468" y="1331976"/>
                  </a:lnTo>
                  <a:lnTo>
                    <a:pt x="3742944" y="1333500"/>
                  </a:lnTo>
                  <a:close/>
                </a:path>
                <a:path w="3778250" h="1396365">
                  <a:moveTo>
                    <a:pt x="36576" y="1333500"/>
                  </a:moveTo>
                  <a:lnTo>
                    <a:pt x="35052" y="1331976"/>
                  </a:lnTo>
                  <a:lnTo>
                    <a:pt x="35783" y="1331976"/>
                  </a:lnTo>
                  <a:lnTo>
                    <a:pt x="36576" y="1333500"/>
                  </a:lnTo>
                  <a:close/>
                </a:path>
                <a:path w="3778250" h="1396365">
                  <a:moveTo>
                    <a:pt x="3726180" y="1362456"/>
                  </a:moveTo>
                  <a:lnTo>
                    <a:pt x="3713988" y="1362456"/>
                  </a:lnTo>
                  <a:lnTo>
                    <a:pt x="3744468" y="1331976"/>
                  </a:lnTo>
                  <a:lnTo>
                    <a:pt x="3755014" y="1331976"/>
                  </a:lnTo>
                  <a:lnTo>
                    <a:pt x="3752088" y="1338072"/>
                  </a:lnTo>
                  <a:lnTo>
                    <a:pt x="3750564" y="1338072"/>
                  </a:lnTo>
                  <a:lnTo>
                    <a:pt x="3726180" y="1362456"/>
                  </a:lnTo>
                  <a:close/>
                </a:path>
                <a:path w="3778250" h="1396365">
                  <a:moveTo>
                    <a:pt x="66938" y="1362456"/>
                  </a:moveTo>
                  <a:lnTo>
                    <a:pt x="65532" y="1362456"/>
                  </a:lnTo>
                  <a:lnTo>
                    <a:pt x="64008" y="1360932"/>
                  </a:lnTo>
                  <a:lnTo>
                    <a:pt x="66938" y="1362456"/>
                  </a:lnTo>
                  <a:close/>
                </a:path>
                <a:path w="3778250" h="1396365">
                  <a:moveTo>
                    <a:pt x="3681984" y="1388364"/>
                  </a:moveTo>
                  <a:lnTo>
                    <a:pt x="3634740" y="1388364"/>
                  </a:lnTo>
                  <a:lnTo>
                    <a:pt x="3678936" y="1380744"/>
                  </a:lnTo>
                  <a:lnTo>
                    <a:pt x="3677411" y="1380744"/>
                  </a:lnTo>
                  <a:lnTo>
                    <a:pt x="3715511" y="1360932"/>
                  </a:lnTo>
                  <a:lnTo>
                    <a:pt x="3713988" y="1362456"/>
                  </a:lnTo>
                  <a:lnTo>
                    <a:pt x="3726180" y="1362456"/>
                  </a:lnTo>
                  <a:lnTo>
                    <a:pt x="3720084" y="1368552"/>
                  </a:lnTo>
                  <a:lnTo>
                    <a:pt x="3720084" y="1370076"/>
                  </a:lnTo>
                  <a:lnTo>
                    <a:pt x="3681984" y="1388364"/>
                  </a:lnTo>
                  <a:close/>
                </a:path>
                <a:path w="3778250" h="1396365">
                  <a:moveTo>
                    <a:pt x="3634740" y="1388364"/>
                  </a:moveTo>
                  <a:lnTo>
                    <a:pt x="144780" y="1388364"/>
                  </a:lnTo>
                  <a:lnTo>
                    <a:pt x="143256" y="1386840"/>
                  </a:lnTo>
                  <a:lnTo>
                    <a:pt x="3634740" y="1386840"/>
                  </a:lnTo>
                  <a:lnTo>
                    <a:pt x="3634740" y="138836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</a:t>
            </a:r>
            <a:r>
              <a:rPr spc="-145" dirty="0"/>
              <a:t> </a:t>
            </a:r>
            <a:r>
              <a:rPr dirty="0"/>
              <a:t>interrupt</a:t>
            </a:r>
          </a:p>
          <a:p>
            <a:pPr>
              <a:lnSpc>
                <a:spcPct val="100000"/>
              </a:lnSpc>
            </a:pPr>
            <a:endParaRPr sz="3500"/>
          </a:p>
          <a:p>
            <a:pPr marL="525780" marR="12065" algn="just">
              <a:lnSpc>
                <a:spcPct val="86900"/>
              </a:lnSpc>
              <a:spcBef>
                <a:spcPts val="3035"/>
              </a:spcBef>
            </a:pPr>
            <a:r>
              <a:rPr sz="2400" dirty="0"/>
              <a:t>errors</a:t>
            </a:r>
            <a:r>
              <a:rPr sz="2400" spc="5" dirty="0"/>
              <a:t> </a:t>
            </a:r>
            <a:r>
              <a:rPr sz="2400" dirty="0"/>
              <a:t>or</a:t>
            </a:r>
            <a:r>
              <a:rPr sz="2400" spc="5" dirty="0"/>
              <a:t> </a:t>
            </a:r>
            <a:r>
              <a:rPr sz="2400" spc="-5" dirty="0"/>
              <a:t>events</a:t>
            </a:r>
            <a:r>
              <a:rPr sz="2400" dirty="0"/>
              <a:t> </a:t>
            </a:r>
            <a:r>
              <a:rPr sz="2400" spc="-5" dirty="0"/>
              <a:t>occurring </a:t>
            </a:r>
            <a:r>
              <a:rPr sz="2400" dirty="0"/>
              <a:t> during</a:t>
            </a:r>
            <a:r>
              <a:rPr sz="2400" spc="5" dirty="0"/>
              <a:t> </a:t>
            </a:r>
            <a:r>
              <a:rPr sz="2400" dirty="0"/>
              <a:t>program</a:t>
            </a:r>
            <a:r>
              <a:rPr sz="2400" spc="5" dirty="0"/>
              <a:t> </a:t>
            </a:r>
            <a:r>
              <a:rPr sz="2400" dirty="0"/>
              <a:t>execution </a:t>
            </a:r>
            <a:r>
              <a:rPr sz="2400" spc="5" dirty="0"/>
              <a:t> </a:t>
            </a:r>
            <a:r>
              <a:rPr sz="2400" dirty="0"/>
              <a:t>that</a:t>
            </a:r>
            <a:r>
              <a:rPr sz="2400" spc="5" dirty="0"/>
              <a:t> </a:t>
            </a:r>
            <a:r>
              <a:rPr sz="2400" spc="-10" dirty="0"/>
              <a:t>are</a:t>
            </a:r>
            <a:r>
              <a:rPr sz="2400" spc="-5" dirty="0"/>
              <a:t> cannot</a:t>
            </a:r>
            <a:r>
              <a:rPr sz="2400" dirty="0"/>
              <a:t> be</a:t>
            </a:r>
            <a:r>
              <a:rPr sz="2400" spc="5" dirty="0"/>
              <a:t> </a:t>
            </a:r>
            <a:r>
              <a:rPr sz="2400" spc="-5" dirty="0"/>
              <a:t>handled </a:t>
            </a:r>
            <a:r>
              <a:rPr sz="2400" dirty="0"/>
              <a:t> within</a:t>
            </a:r>
            <a:r>
              <a:rPr sz="2400" spc="-55" dirty="0"/>
              <a:t> </a:t>
            </a:r>
            <a:r>
              <a:rPr sz="2400" spc="5" dirty="0"/>
              <a:t>the</a:t>
            </a:r>
            <a:r>
              <a:rPr sz="2400" spc="-65" dirty="0"/>
              <a:t> </a:t>
            </a:r>
            <a:r>
              <a:rPr sz="2400" dirty="0"/>
              <a:t>program</a:t>
            </a:r>
            <a:r>
              <a:rPr sz="2400" spc="-25" dirty="0"/>
              <a:t> </a:t>
            </a:r>
            <a:r>
              <a:rPr sz="2400" dirty="0"/>
              <a:t>itself.</a:t>
            </a:r>
            <a:endParaRPr sz="24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/>
          </a:p>
          <a:p>
            <a:pPr marL="525780" marR="5080" algn="just">
              <a:lnSpc>
                <a:spcPct val="87100"/>
              </a:lnSpc>
            </a:pPr>
            <a:r>
              <a:rPr sz="2400" dirty="0"/>
              <a:t>For</a:t>
            </a:r>
            <a:r>
              <a:rPr sz="2400" spc="5" dirty="0"/>
              <a:t> </a:t>
            </a:r>
            <a:r>
              <a:rPr sz="2400" spc="-10" dirty="0"/>
              <a:t>example,</a:t>
            </a:r>
            <a:r>
              <a:rPr sz="2400" spc="-5" dirty="0"/>
              <a:t> </a:t>
            </a:r>
            <a:r>
              <a:rPr sz="2400" spc="10" dirty="0"/>
              <a:t>if</a:t>
            </a:r>
            <a:r>
              <a:rPr sz="2400" spc="625" dirty="0"/>
              <a:t> </a:t>
            </a:r>
            <a:r>
              <a:rPr sz="2400" spc="-10" dirty="0"/>
              <a:t>the </a:t>
            </a:r>
            <a:r>
              <a:rPr sz="2400" spc="-5" dirty="0"/>
              <a:t> processor's</a:t>
            </a:r>
            <a:r>
              <a:rPr sz="2400" dirty="0"/>
              <a:t> </a:t>
            </a:r>
            <a:r>
              <a:rPr sz="2400" spc="-10" dirty="0"/>
              <a:t>arithmetic</a:t>
            </a:r>
            <a:r>
              <a:rPr sz="2400" spc="-5" dirty="0"/>
              <a:t> logic </a:t>
            </a:r>
            <a:r>
              <a:rPr sz="2400" dirty="0"/>
              <a:t> </a:t>
            </a:r>
            <a:r>
              <a:rPr sz="2400" spc="-5" dirty="0"/>
              <a:t>unit</a:t>
            </a:r>
            <a:r>
              <a:rPr sz="2400" spc="590" dirty="0"/>
              <a:t> </a:t>
            </a:r>
            <a:r>
              <a:rPr sz="2400" dirty="0"/>
              <a:t>is </a:t>
            </a:r>
            <a:r>
              <a:rPr sz="2400" spc="-10" dirty="0"/>
              <a:t>commanded </a:t>
            </a:r>
            <a:r>
              <a:rPr sz="2400" dirty="0"/>
              <a:t>to </a:t>
            </a:r>
            <a:r>
              <a:rPr sz="2400" spc="-10" dirty="0"/>
              <a:t>divide </a:t>
            </a:r>
            <a:r>
              <a:rPr sz="2400" spc="-585" dirty="0"/>
              <a:t> </a:t>
            </a:r>
            <a:r>
              <a:rPr sz="2400" dirty="0"/>
              <a:t>a</a:t>
            </a:r>
            <a:r>
              <a:rPr sz="2400" spc="-15" dirty="0"/>
              <a:t> </a:t>
            </a:r>
            <a:r>
              <a:rPr sz="2400" spc="-5" dirty="0"/>
              <a:t>number</a:t>
            </a:r>
            <a:r>
              <a:rPr sz="2400" spc="-40" dirty="0"/>
              <a:t> </a:t>
            </a:r>
            <a:r>
              <a:rPr sz="2400" dirty="0"/>
              <a:t>by zero.</a:t>
            </a:r>
            <a:endParaRPr sz="24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3969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Operating</a:t>
            </a:r>
            <a:r>
              <a:rPr spc="-90" dirty="0"/>
              <a:t> </a:t>
            </a:r>
            <a:r>
              <a:rPr spc="-30" dirty="0"/>
              <a:t>system</a:t>
            </a:r>
            <a:r>
              <a:rPr spc="-125" dirty="0"/>
              <a:t> </a:t>
            </a:r>
            <a:r>
              <a:rPr spc="-10" dirty="0"/>
              <a:t>structures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40530"/>
            <a:ext cx="3131185" cy="249174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li</a:t>
            </a:r>
            <a:r>
              <a:rPr sz="2400" spc="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ic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sys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s</a:t>
            </a:r>
            <a:r>
              <a:rPr sz="2400" spc="-60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10" dirty="0">
                <a:latin typeface="Calibri"/>
                <a:cs typeface="Calibri"/>
              </a:rPr>
              <a:t>k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Modular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7826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</a:t>
            </a:r>
            <a:r>
              <a:rPr spc="-175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41198"/>
            <a:ext cx="8619490" cy="52470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54965" marR="5080" indent="-342900">
              <a:lnSpc>
                <a:spcPct val="102099"/>
              </a:lnSpc>
              <a:spcBef>
                <a:spcPts val="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MS-DOS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created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for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personal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computers.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was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developed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Microsoft.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classic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example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operating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layered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structure.</a:t>
            </a:r>
            <a:endParaRPr sz="2400">
              <a:latin typeface="Calibri"/>
              <a:cs typeface="Calibri"/>
            </a:endParaRPr>
          </a:p>
          <a:p>
            <a:pPr marL="354965" marR="10795" indent="-342900">
              <a:lnSpc>
                <a:spcPct val="104200"/>
              </a:lnSpc>
              <a:spcBef>
                <a:spcPts val="585"/>
              </a:spcBef>
              <a:buSzPct val="75000"/>
              <a:buFont typeface="Wingdings"/>
              <a:buChar char=""/>
              <a:tabLst>
                <a:tab pos="423545" algn="l"/>
                <a:tab pos="424815" algn="l"/>
              </a:tabLst>
            </a:pPr>
            <a:r>
              <a:rPr dirty="0"/>
              <a:t>	</a:t>
            </a:r>
            <a:r>
              <a:rPr sz="2400" spc="-10" dirty="0">
                <a:latin typeface="Calibri"/>
                <a:cs typeface="Calibri"/>
              </a:rPr>
              <a:t>MS-DOS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operating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split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into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various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layers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each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layers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different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functionalities.</a:t>
            </a:r>
            <a:endParaRPr sz="2400">
              <a:latin typeface="Calibri"/>
              <a:cs typeface="Calibri"/>
            </a:endParaRPr>
          </a:p>
          <a:p>
            <a:pPr marL="354965" marR="6350" indent="-342900" algn="just">
              <a:lnSpc>
                <a:spcPct val="104000"/>
              </a:lnSpc>
              <a:spcBef>
                <a:spcPts val="60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Layering provides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distinct </a:t>
            </a:r>
            <a:r>
              <a:rPr sz="2400" spc="-30" dirty="0">
                <a:latin typeface="Calibri"/>
                <a:cs typeface="Calibri"/>
              </a:rPr>
              <a:t>advantage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MS-DOS </a:t>
            </a:r>
            <a:r>
              <a:rPr sz="2400" spc="-20" dirty="0">
                <a:latin typeface="Calibri"/>
                <a:cs typeface="Calibri"/>
              </a:rPr>
              <a:t>operating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because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layers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defined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separately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interact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required.</a:t>
            </a:r>
            <a:endParaRPr sz="2400">
              <a:latin typeface="Calibri"/>
              <a:cs typeface="Calibri"/>
            </a:endParaRPr>
          </a:p>
          <a:p>
            <a:pPr marL="354965" marR="7620" indent="-342900" algn="just">
              <a:lnSpc>
                <a:spcPct val="104000"/>
              </a:lnSpc>
              <a:spcBef>
                <a:spcPts val="59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Also, </a:t>
            </a: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10" dirty="0">
                <a:latin typeface="Calibri"/>
                <a:cs typeface="Calibri"/>
              </a:rPr>
              <a:t>easier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30" dirty="0">
                <a:latin typeface="Calibri"/>
                <a:cs typeface="Calibri"/>
              </a:rPr>
              <a:t>create, </a:t>
            </a:r>
            <a:r>
              <a:rPr sz="2400" spc="-20" dirty="0">
                <a:latin typeface="Calibri"/>
                <a:cs typeface="Calibri"/>
              </a:rPr>
              <a:t>maintain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update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45" dirty="0">
                <a:latin typeface="Calibri"/>
                <a:cs typeface="Calibri"/>
              </a:rPr>
              <a:t>system </a:t>
            </a:r>
            <a:r>
              <a:rPr sz="2400" dirty="0">
                <a:latin typeface="Calibri"/>
                <a:cs typeface="Calibri"/>
              </a:rPr>
              <a:t>if it 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 </a:t>
            </a:r>
            <a:r>
              <a:rPr sz="2400" spc="-15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40" dirty="0">
                <a:latin typeface="Calibri"/>
                <a:cs typeface="Calibri"/>
              </a:rPr>
              <a:t>layers. </a:t>
            </a:r>
            <a:r>
              <a:rPr sz="2400" spc="-20" dirty="0">
                <a:latin typeface="Calibri"/>
                <a:cs typeface="Calibri"/>
              </a:rPr>
              <a:t>Change </a:t>
            </a:r>
            <a:r>
              <a:rPr sz="2400" spc="-15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30" dirty="0">
                <a:latin typeface="Calibri"/>
                <a:cs typeface="Calibri"/>
              </a:rPr>
              <a:t>layer </a:t>
            </a:r>
            <a:r>
              <a:rPr sz="2400" spc="-15" dirty="0">
                <a:latin typeface="Calibri"/>
                <a:cs typeface="Calibri"/>
              </a:rPr>
              <a:t>specification </a:t>
            </a:r>
            <a:r>
              <a:rPr sz="2400" spc="-5" dirty="0">
                <a:latin typeface="Calibri"/>
                <a:cs typeface="Calibri"/>
              </a:rPr>
              <a:t>does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35" dirty="0">
                <a:latin typeface="Calibri"/>
                <a:cs typeface="Calibri"/>
              </a:rPr>
              <a:t> affect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layers.</a:t>
            </a:r>
            <a:endParaRPr sz="2400">
              <a:latin typeface="Calibri"/>
              <a:cs typeface="Calibri"/>
            </a:endParaRPr>
          </a:p>
          <a:p>
            <a:pPr marL="354965" marR="10795" indent="-342900" algn="just">
              <a:lnSpc>
                <a:spcPct val="104200"/>
              </a:lnSpc>
              <a:spcBef>
                <a:spcPts val="600"/>
              </a:spcBef>
              <a:buSzPct val="75000"/>
              <a:buFont typeface="Wingdings"/>
              <a:buChar char=""/>
              <a:tabLst>
                <a:tab pos="424815" algn="l"/>
              </a:tabLst>
            </a:pPr>
            <a:r>
              <a:rPr dirty="0"/>
              <a:t>	</a:t>
            </a:r>
            <a:r>
              <a:rPr sz="2400" spc="-70" dirty="0">
                <a:latin typeface="Calibri"/>
                <a:cs typeface="Calibri"/>
              </a:rPr>
              <a:t>However,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 </a:t>
            </a:r>
            <a:r>
              <a:rPr sz="2400" spc="-35" dirty="0">
                <a:latin typeface="Calibri"/>
                <a:cs typeface="Calibri"/>
              </a:rPr>
              <a:t>layers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MS-DOS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spc="-15" dirty="0">
                <a:latin typeface="Calibri"/>
                <a:cs typeface="Calibri"/>
              </a:rPr>
              <a:t>not that </a:t>
            </a:r>
            <a:r>
              <a:rPr sz="2400" spc="-10" dirty="0">
                <a:latin typeface="Calibri"/>
                <a:cs typeface="Calibri"/>
              </a:rPr>
              <a:t>sharply </a:t>
            </a:r>
            <a:r>
              <a:rPr sz="2400" spc="-15" dirty="0">
                <a:latin typeface="Calibri"/>
                <a:cs typeface="Calibri"/>
              </a:rPr>
              <a:t>defined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layer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specifications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often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bleed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into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80" dirty="0">
                <a:latin typeface="Calibri"/>
                <a:cs typeface="Calibri"/>
              </a:rPr>
              <a:t>other.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3600" y="1981200"/>
            <a:ext cx="5295900" cy="41711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94971" y="6404826"/>
            <a:ext cx="2621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Fig: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MS-DOS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layer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79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27578" y="661036"/>
            <a:ext cx="4516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</a:t>
            </a:r>
            <a:r>
              <a:rPr spc="-125" dirty="0"/>
              <a:t> </a:t>
            </a:r>
            <a:r>
              <a:rPr dirty="0"/>
              <a:t>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260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Definition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01980" y="1792224"/>
            <a:ext cx="8999220" cy="5041900"/>
            <a:chOff x="601980" y="1792224"/>
            <a:chExt cx="8999220" cy="5041900"/>
          </a:xfrm>
        </p:grpSpPr>
        <p:sp>
          <p:nvSpPr>
            <p:cNvPr id="14" name="object 14"/>
            <p:cNvSpPr/>
            <p:nvPr/>
          </p:nvSpPr>
          <p:spPr>
            <a:xfrm>
              <a:off x="601980" y="1792224"/>
              <a:ext cx="1080770" cy="5041900"/>
            </a:xfrm>
            <a:custGeom>
              <a:avLst/>
              <a:gdLst/>
              <a:ahLst/>
              <a:cxnLst/>
              <a:rect l="l" t="t" r="r" b="b"/>
              <a:pathLst>
                <a:path w="1080770" h="5041900">
                  <a:moveTo>
                    <a:pt x="22859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1" y="0"/>
                  </a:lnTo>
                  <a:lnTo>
                    <a:pt x="36576" y="0"/>
                  </a:lnTo>
                  <a:lnTo>
                    <a:pt x="48767" y="12700"/>
                  </a:lnTo>
                  <a:lnTo>
                    <a:pt x="19811" y="12700"/>
                  </a:lnTo>
                  <a:lnTo>
                    <a:pt x="22859" y="16013"/>
                  </a:lnTo>
                  <a:lnTo>
                    <a:pt x="22859" y="25400"/>
                  </a:lnTo>
                  <a:close/>
                </a:path>
                <a:path w="1080770" h="5041900">
                  <a:moveTo>
                    <a:pt x="22859" y="16013"/>
                  </a:moveTo>
                  <a:lnTo>
                    <a:pt x="19811" y="12700"/>
                  </a:lnTo>
                  <a:lnTo>
                    <a:pt x="22859" y="12700"/>
                  </a:lnTo>
                  <a:lnTo>
                    <a:pt x="22859" y="16013"/>
                  </a:lnTo>
                  <a:close/>
                </a:path>
                <a:path w="1080770" h="5041900">
                  <a:moveTo>
                    <a:pt x="27748" y="21326"/>
                  </a:moveTo>
                  <a:lnTo>
                    <a:pt x="22859" y="16013"/>
                  </a:lnTo>
                  <a:lnTo>
                    <a:pt x="22859" y="12700"/>
                  </a:lnTo>
                  <a:lnTo>
                    <a:pt x="29473" y="19888"/>
                  </a:lnTo>
                  <a:lnTo>
                    <a:pt x="27748" y="21326"/>
                  </a:lnTo>
                  <a:close/>
                </a:path>
                <a:path w="1080770" h="5041900">
                  <a:moveTo>
                    <a:pt x="29473" y="19888"/>
                  </a:moveTo>
                  <a:lnTo>
                    <a:pt x="22859" y="12700"/>
                  </a:lnTo>
                  <a:lnTo>
                    <a:pt x="38099" y="12700"/>
                  </a:lnTo>
                  <a:lnTo>
                    <a:pt x="29473" y="19888"/>
                  </a:lnTo>
                  <a:close/>
                </a:path>
                <a:path w="1080770" h="5041900">
                  <a:moveTo>
                    <a:pt x="33528" y="5041900"/>
                  </a:moveTo>
                  <a:lnTo>
                    <a:pt x="25907" y="5041900"/>
                  </a:lnTo>
                  <a:lnTo>
                    <a:pt x="19811" y="5029200"/>
                  </a:lnTo>
                  <a:lnTo>
                    <a:pt x="4571" y="5016500"/>
                  </a:lnTo>
                  <a:lnTo>
                    <a:pt x="38099" y="5016500"/>
                  </a:lnTo>
                  <a:lnTo>
                    <a:pt x="29473" y="5009311"/>
                  </a:lnTo>
                  <a:lnTo>
                    <a:pt x="57911" y="4978400"/>
                  </a:lnTo>
                  <a:lnTo>
                    <a:pt x="89915" y="4953000"/>
                  </a:lnTo>
                  <a:lnTo>
                    <a:pt x="123444" y="4914900"/>
                  </a:lnTo>
                  <a:lnTo>
                    <a:pt x="187451" y="4838700"/>
                  </a:lnTo>
                  <a:lnTo>
                    <a:pt x="217932" y="4800600"/>
                  </a:lnTo>
                  <a:lnTo>
                    <a:pt x="249936" y="4775200"/>
                  </a:lnTo>
                  <a:lnTo>
                    <a:pt x="278892" y="4737100"/>
                  </a:lnTo>
                  <a:lnTo>
                    <a:pt x="309371" y="4699000"/>
                  </a:lnTo>
                  <a:lnTo>
                    <a:pt x="336803" y="4660900"/>
                  </a:lnTo>
                  <a:lnTo>
                    <a:pt x="365759" y="4622800"/>
                  </a:lnTo>
                  <a:lnTo>
                    <a:pt x="448055" y="4508500"/>
                  </a:lnTo>
                  <a:lnTo>
                    <a:pt x="473963" y="4470400"/>
                  </a:lnTo>
                  <a:lnTo>
                    <a:pt x="498347" y="4432300"/>
                  </a:lnTo>
                  <a:lnTo>
                    <a:pt x="524255" y="4394200"/>
                  </a:lnTo>
                  <a:lnTo>
                    <a:pt x="548640" y="4343400"/>
                  </a:lnTo>
                  <a:lnTo>
                    <a:pt x="571499" y="4305300"/>
                  </a:lnTo>
                  <a:lnTo>
                    <a:pt x="595884" y="4267200"/>
                  </a:lnTo>
                  <a:lnTo>
                    <a:pt x="617220" y="4229100"/>
                  </a:lnTo>
                  <a:lnTo>
                    <a:pt x="640079" y="4191000"/>
                  </a:lnTo>
                  <a:lnTo>
                    <a:pt x="682752" y="4102100"/>
                  </a:lnTo>
                  <a:lnTo>
                    <a:pt x="742187" y="3987800"/>
                  </a:lnTo>
                  <a:lnTo>
                    <a:pt x="760475" y="3937000"/>
                  </a:lnTo>
                  <a:lnTo>
                    <a:pt x="778764" y="3898900"/>
                  </a:lnTo>
                  <a:lnTo>
                    <a:pt x="795528" y="3860800"/>
                  </a:lnTo>
                  <a:lnTo>
                    <a:pt x="813816" y="3810000"/>
                  </a:lnTo>
                  <a:lnTo>
                    <a:pt x="829056" y="3771900"/>
                  </a:lnTo>
                  <a:lnTo>
                    <a:pt x="845820" y="3733800"/>
                  </a:lnTo>
                  <a:lnTo>
                    <a:pt x="861060" y="3683000"/>
                  </a:lnTo>
                  <a:lnTo>
                    <a:pt x="874775" y="3644900"/>
                  </a:lnTo>
                  <a:lnTo>
                    <a:pt x="890016" y="3606800"/>
                  </a:lnTo>
                  <a:lnTo>
                    <a:pt x="903732" y="3556000"/>
                  </a:lnTo>
                  <a:lnTo>
                    <a:pt x="915924" y="3517900"/>
                  </a:lnTo>
                  <a:lnTo>
                    <a:pt x="928116" y="3467100"/>
                  </a:lnTo>
                  <a:lnTo>
                    <a:pt x="940307" y="3429000"/>
                  </a:lnTo>
                  <a:lnTo>
                    <a:pt x="952499" y="3378200"/>
                  </a:lnTo>
                  <a:lnTo>
                    <a:pt x="963168" y="3340100"/>
                  </a:lnTo>
                  <a:lnTo>
                    <a:pt x="972312" y="3302000"/>
                  </a:lnTo>
                  <a:lnTo>
                    <a:pt x="982979" y="3251200"/>
                  </a:lnTo>
                  <a:lnTo>
                    <a:pt x="992124" y="3213100"/>
                  </a:lnTo>
                  <a:lnTo>
                    <a:pt x="1014983" y="3073400"/>
                  </a:lnTo>
                  <a:lnTo>
                    <a:pt x="1022604" y="3035300"/>
                  </a:lnTo>
                  <a:lnTo>
                    <a:pt x="1034795" y="2946400"/>
                  </a:lnTo>
                  <a:lnTo>
                    <a:pt x="1039368" y="2895600"/>
                  </a:lnTo>
                  <a:lnTo>
                    <a:pt x="1043940" y="2857500"/>
                  </a:lnTo>
                  <a:lnTo>
                    <a:pt x="1046987" y="2806700"/>
                  </a:lnTo>
                  <a:lnTo>
                    <a:pt x="1051560" y="2768600"/>
                  </a:lnTo>
                  <a:lnTo>
                    <a:pt x="1054608" y="2717800"/>
                  </a:lnTo>
                  <a:lnTo>
                    <a:pt x="1056132" y="2667000"/>
                  </a:lnTo>
                  <a:lnTo>
                    <a:pt x="1057656" y="2628900"/>
                  </a:lnTo>
                  <a:lnTo>
                    <a:pt x="1059179" y="2578100"/>
                  </a:lnTo>
                  <a:lnTo>
                    <a:pt x="1059179" y="2451100"/>
                  </a:lnTo>
                  <a:lnTo>
                    <a:pt x="1057656" y="2400300"/>
                  </a:lnTo>
                  <a:lnTo>
                    <a:pt x="1056132" y="2362200"/>
                  </a:lnTo>
                  <a:lnTo>
                    <a:pt x="1054608" y="2311400"/>
                  </a:lnTo>
                  <a:lnTo>
                    <a:pt x="1051560" y="2273300"/>
                  </a:lnTo>
                  <a:lnTo>
                    <a:pt x="1046987" y="2222500"/>
                  </a:lnTo>
                  <a:lnTo>
                    <a:pt x="1043940" y="2184400"/>
                  </a:lnTo>
                  <a:lnTo>
                    <a:pt x="1039368" y="2133600"/>
                  </a:lnTo>
                  <a:lnTo>
                    <a:pt x="1034795" y="2095500"/>
                  </a:lnTo>
                  <a:lnTo>
                    <a:pt x="1022604" y="2006600"/>
                  </a:lnTo>
                  <a:lnTo>
                    <a:pt x="1014983" y="1955800"/>
                  </a:lnTo>
                  <a:lnTo>
                    <a:pt x="982979" y="1778000"/>
                  </a:lnTo>
                  <a:lnTo>
                    <a:pt x="972312" y="1739900"/>
                  </a:lnTo>
                  <a:lnTo>
                    <a:pt x="963168" y="1689100"/>
                  </a:lnTo>
                  <a:lnTo>
                    <a:pt x="952499" y="1651000"/>
                  </a:lnTo>
                  <a:lnTo>
                    <a:pt x="940307" y="1600200"/>
                  </a:lnTo>
                  <a:lnTo>
                    <a:pt x="928116" y="1562100"/>
                  </a:lnTo>
                  <a:lnTo>
                    <a:pt x="915924" y="1511300"/>
                  </a:lnTo>
                  <a:lnTo>
                    <a:pt x="903732" y="1473200"/>
                  </a:lnTo>
                  <a:lnTo>
                    <a:pt x="890016" y="1435100"/>
                  </a:lnTo>
                  <a:lnTo>
                    <a:pt x="876299" y="1384300"/>
                  </a:lnTo>
                  <a:lnTo>
                    <a:pt x="845820" y="1295400"/>
                  </a:lnTo>
                  <a:lnTo>
                    <a:pt x="829056" y="1257300"/>
                  </a:lnTo>
                  <a:lnTo>
                    <a:pt x="813816" y="1219200"/>
                  </a:lnTo>
                  <a:lnTo>
                    <a:pt x="795528" y="1168400"/>
                  </a:lnTo>
                  <a:lnTo>
                    <a:pt x="778764" y="1130300"/>
                  </a:lnTo>
                  <a:lnTo>
                    <a:pt x="760475" y="1092200"/>
                  </a:lnTo>
                  <a:lnTo>
                    <a:pt x="742187" y="1041400"/>
                  </a:lnTo>
                  <a:lnTo>
                    <a:pt x="682752" y="927100"/>
                  </a:lnTo>
                  <a:lnTo>
                    <a:pt x="640079" y="838200"/>
                  </a:lnTo>
                  <a:lnTo>
                    <a:pt x="617220" y="800100"/>
                  </a:lnTo>
                  <a:lnTo>
                    <a:pt x="595884" y="762000"/>
                  </a:lnTo>
                  <a:lnTo>
                    <a:pt x="571499" y="723900"/>
                  </a:lnTo>
                  <a:lnTo>
                    <a:pt x="548640" y="685800"/>
                  </a:lnTo>
                  <a:lnTo>
                    <a:pt x="524255" y="647700"/>
                  </a:lnTo>
                  <a:lnTo>
                    <a:pt x="498347" y="596900"/>
                  </a:lnTo>
                  <a:lnTo>
                    <a:pt x="473963" y="558800"/>
                  </a:lnTo>
                  <a:lnTo>
                    <a:pt x="448055" y="520700"/>
                  </a:lnTo>
                  <a:lnTo>
                    <a:pt x="338328" y="368300"/>
                  </a:lnTo>
                  <a:lnTo>
                    <a:pt x="309371" y="330200"/>
                  </a:lnTo>
                  <a:lnTo>
                    <a:pt x="278892" y="292100"/>
                  </a:lnTo>
                  <a:lnTo>
                    <a:pt x="249936" y="266700"/>
                  </a:lnTo>
                  <a:lnTo>
                    <a:pt x="219455" y="228600"/>
                  </a:lnTo>
                  <a:lnTo>
                    <a:pt x="91440" y="76200"/>
                  </a:lnTo>
                  <a:lnTo>
                    <a:pt x="57911" y="50800"/>
                  </a:lnTo>
                  <a:lnTo>
                    <a:pt x="29473" y="19888"/>
                  </a:lnTo>
                  <a:lnTo>
                    <a:pt x="38099" y="12700"/>
                  </a:lnTo>
                  <a:lnTo>
                    <a:pt x="48767" y="12700"/>
                  </a:lnTo>
                  <a:lnTo>
                    <a:pt x="73151" y="38100"/>
                  </a:lnTo>
                  <a:lnTo>
                    <a:pt x="106680" y="63500"/>
                  </a:lnTo>
                  <a:lnTo>
                    <a:pt x="138684" y="101600"/>
                  </a:lnTo>
                  <a:lnTo>
                    <a:pt x="172211" y="139700"/>
                  </a:lnTo>
                  <a:lnTo>
                    <a:pt x="204215" y="177800"/>
                  </a:lnTo>
                  <a:lnTo>
                    <a:pt x="295655" y="279400"/>
                  </a:lnTo>
                  <a:lnTo>
                    <a:pt x="326136" y="317500"/>
                  </a:lnTo>
                  <a:lnTo>
                    <a:pt x="355092" y="355600"/>
                  </a:lnTo>
                  <a:lnTo>
                    <a:pt x="382524" y="393700"/>
                  </a:lnTo>
                  <a:lnTo>
                    <a:pt x="411480" y="431800"/>
                  </a:lnTo>
                  <a:lnTo>
                    <a:pt x="438911" y="469900"/>
                  </a:lnTo>
                  <a:lnTo>
                    <a:pt x="490728" y="546100"/>
                  </a:lnTo>
                  <a:lnTo>
                    <a:pt x="542544" y="635000"/>
                  </a:lnTo>
                  <a:lnTo>
                    <a:pt x="591311" y="711200"/>
                  </a:lnTo>
                  <a:lnTo>
                    <a:pt x="637032" y="787400"/>
                  </a:lnTo>
                  <a:lnTo>
                    <a:pt x="658368" y="825500"/>
                  </a:lnTo>
                  <a:lnTo>
                    <a:pt x="681228" y="876300"/>
                  </a:lnTo>
                  <a:lnTo>
                    <a:pt x="701040" y="914400"/>
                  </a:lnTo>
                  <a:lnTo>
                    <a:pt x="722375" y="952500"/>
                  </a:lnTo>
                  <a:lnTo>
                    <a:pt x="742187" y="990600"/>
                  </a:lnTo>
                  <a:lnTo>
                    <a:pt x="761999" y="1041400"/>
                  </a:lnTo>
                  <a:lnTo>
                    <a:pt x="798575" y="1117600"/>
                  </a:lnTo>
                  <a:lnTo>
                    <a:pt x="816864" y="1168400"/>
                  </a:lnTo>
                  <a:lnTo>
                    <a:pt x="850391" y="1244600"/>
                  </a:lnTo>
                  <a:lnTo>
                    <a:pt x="865632" y="1295400"/>
                  </a:lnTo>
                  <a:lnTo>
                    <a:pt x="880871" y="1333500"/>
                  </a:lnTo>
                  <a:lnTo>
                    <a:pt x="896112" y="1384300"/>
                  </a:lnTo>
                  <a:lnTo>
                    <a:pt x="909828" y="1422400"/>
                  </a:lnTo>
                  <a:lnTo>
                    <a:pt x="937260" y="1511300"/>
                  </a:lnTo>
                  <a:lnTo>
                    <a:pt x="949452" y="1549400"/>
                  </a:lnTo>
                  <a:lnTo>
                    <a:pt x="961644" y="1600200"/>
                  </a:lnTo>
                  <a:lnTo>
                    <a:pt x="972312" y="1638300"/>
                  </a:lnTo>
                  <a:lnTo>
                    <a:pt x="993648" y="1727200"/>
                  </a:lnTo>
                  <a:lnTo>
                    <a:pt x="1004316" y="1778000"/>
                  </a:lnTo>
                  <a:lnTo>
                    <a:pt x="1013460" y="1816100"/>
                  </a:lnTo>
                  <a:lnTo>
                    <a:pt x="1021079" y="1866900"/>
                  </a:lnTo>
                  <a:lnTo>
                    <a:pt x="1028699" y="1905000"/>
                  </a:lnTo>
                  <a:lnTo>
                    <a:pt x="1043940" y="1993900"/>
                  </a:lnTo>
                  <a:lnTo>
                    <a:pt x="1050036" y="2044700"/>
                  </a:lnTo>
                  <a:lnTo>
                    <a:pt x="1056132" y="2082800"/>
                  </a:lnTo>
                  <a:lnTo>
                    <a:pt x="1060704" y="2133600"/>
                  </a:lnTo>
                  <a:lnTo>
                    <a:pt x="1065275" y="2171700"/>
                  </a:lnTo>
                  <a:lnTo>
                    <a:pt x="1069848" y="2222500"/>
                  </a:lnTo>
                  <a:lnTo>
                    <a:pt x="1072895" y="2260600"/>
                  </a:lnTo>
                  <a:lnTo>
                    <a:pt x="1075944" y="2311400"/>
                  </a:lnTo>
                  <a:lnTo>
                    <a:pt x="1077468" y="2362200"/>
                  </a:lnTo>
                  <a:lnTo>
                    <a:pt x="1078991" y="2400300"/>
                  </a:lnTo>
                  <a:lnTo>
                    <a:pt x="1080516" y="2451100"/>
                  </a:lnTo>
                  <a:lnTo>
                    <a:pt x="1080516" y="2578100"/>
                  </a:lnTo>
                  <a:lnTo>
                    <a:pt x="1078991" y="2628900"/>
                  </a:lnTo>
                  <a:lnTo>
                    <a:pt x="1077468" y="2667000"/>
                  </a:lnTo>
                  <a:lnTo>
                    <a:pt x="1075944" y="2717800"/>
                  </a:lnTo>
                  <a:lnTo>
                    <a:pt x="1072895" y="2768600"/>
                  </a:lnTo>
                  <a:lnTo>
                    <a:pt x="1069848" y="2806700"/>
                  </a:lnTo>
                  <a:lnTo>
                    <a:pt x="1065275" y="2857500"/>
                  </a:lnTo>
                  <a:lnTo>
                    <a:pt x="1060704" y="2895600"/>
                  </a:lnTo>
                  <a:lnTo>
                    <a:pt x="1056132" y="2946400"/>
                  </a:lnTo>
                  <a:lnTo>
                    <a:pt x="1043940" y="3035300"/>
                  </a:lnTo>
                  <a:lnTo>
                    <a:pt x="1036320" y="3073400"/>
                  </a:lnTo>
                  <a:lnTo>
                    <a:pt x="1021079" y="3162300"/>
                  </a:lnTo>
                  <a:lnTo>
                    <a:pt x="1013460" y="3213100"/>
                  </a:lnTo>
                  <a:lnTo>
                    <a:pt x="1004316" y="3251200"/>
                  </a:lnTo>
                  <a:lnTo>
                    <a:pt x="993648" y="3302000"/>
                  </a:lnTo>
                  <a:lnTo>
                    <a:pt x="972312" y="3390900"/>
                  </a:lnTo>
                  <a:lnTo>
                    <a:pt x="961644" y="3429000"/>
                  </a:lnTo>
                  <a:lnTo>
                    <a:pt x="949452" y="3479800"/>
                  </a:lnTo>
                  <a:lnTo>
                    <a:pt x="937260" y="3517900"/>
                  </a:lnTo>
                  <a:lnTo>
                    <a:pt x="909828" y="3606800"/>
                  </a:lnTo>
                  <a:lnTo>
                    <a:pt x="896112" y="3644900"/>
                  </a:lnTo>
                  <a:lnTo>
                    <a:pt x="880871" y="3695700"/>
                  </a:lnTo>
                  <a:lnTo>
                    <a:pt x="865632" y="3733800"/>
                  </a:lnTo>
                  <a:lnTo>
                    <a:pt x="850391" y="3784600"/>
                  </a:lnTo>
                  <a:lnTo>
                    <a:pt x="816864" y="3860800"/>
                  </a:lnTo>
                  <a:lnTo>
                    <a:pt x="798575" y="3911600"/>
                  </a:lnTo>
                  <a:lnTo>
                    <a:pt x="761999" y="3987800"/>
                  </a:lnTo>
                  <a:lnTo>
                    <a:pt x="722375" y="4076700"/>
                  </a:lnTo>
                  <a:lnTo>
                    <a:pt x="701040" y="4114800"/>
                  </a:lnTo>
                  <a:lnTo>
                    <a:pt x="681228" y="4152900"/>
                  </a:lnTo>
                  <a:lnTo>
                    <a:pt x="658368" y="4203700"/>
                  </a:lnTo>
                  <a:lnTo>
                    <a:pt x="637032" y="4241800"/>
                  </a:lnTo>
                  <a:lnTo>
                    <a:pt x="591311" y="4318000"/>
                  </a:lnTo>
                  <a:lnTo>
                    <a:pt x="566928" y="4356100"/>
                  </a:lnTo>
                  <a:lnTo>
                    <a:pt x="542544" y="4406900"/>
                  </a:lnTo>
                  <a:lnTo>
                    <a:pt x="516636" y="4445000"/>
                  </a:lnTo>
                  <a:lnTo>
                    <a:pt x="492251" y="4483100"/>
                  </a:lnTo>
                  <a:lnTo>
                    <a:pt x="464820" y="4521200"/>
                  </a:lnTo>
                  <a:lnTo>
                    <a:pt x="438911" y="4559300"/>
                  </a:lnTo>
                  <a:lnTo>
                    <a:pt x="384047" y="4635500"/>
                  </a:lnTo>
                  <a:lnTo>
                    <a:pt x="326136" y="4711700"/>
                  </a:lnTo>
                  <a:lnTo>
                    <a:pt x="295655" y="4749800"/>
                  </a:lnTo>
                  <a:lnTo>
                    <a:pt x="204215" y="4851400"/>
                  </a:lnTo>
                  <a:lnTo>
                    <a:pt x="140207" y="4927600"/>
                  </a:lnTo>
                  <a:lnTo>
                    <a:pt x="73151" y="5003800"/>
                  </a:lnTo>
                  <a:lnTo>
                    <a:pt x="36576" y="5029200"/>
                  </a:lnTo>
                  <a:lnTo>
                    <a:pt x="33528" y="5041900"/>
                  </a:lnTo>
                  <a:close/>
                </a:path>
                <a:path w="1080770" h="5041900">
                  <a:moveTo>
                    <a:pt x="22859" y="25400"/>
                  </a:moveTo>
                  <a:lnTo>
                    <a:pt x="22859" y="16013"/>
                  </a:lnTo>
                  <a:lnTo>
                    <a:pt x="27748" y="21326"/>
                  </a:lnTo>
                  <a:lnTo>
                    <a:pt x="22859" y="25400"/>
                  </a:lnTo>
                  <a:close/>
                </a:path>
                <a:path w="1080770" h="5041900">
                  <a:moveTo>
                    <a:pt x="29473" y="5009311"/>
                  </a:moveTo>
                  <a:lnTo>
                    <a:pt x="27748" y="5007873"/>
                  </a:lnTo>
                  <a:lnTo>
                    <a:pt x="54863" y="4978400"/>
                  </a:lnTo>
                  <a:lnTo>
                    <a:pt x="86867" y="4940300"/>
                  </a:lnTo>
                  <a:lnTo>
                    <a:pt x="120395" y="4914900"/>
                  </a:lnTo>
                  <a:lnTo>
                    <a:pt x="184403" y="4838700"/>
                  </a:lnTo>
                  <a:lnTo>
                    <a:pt x="275844" y="4724400"/>
                  </a:lnTo>
                  <a:lnTo>
                    <a:pt x="304799" y="4699000"/>
                  </a:lnTo>
                  <a:lnTo>
                    <a:pt x="362711" y="4622800"/>
                  </a:lnTo>
                  <a:lnTo>
                    <a:pt x="417576" y="4546600"/>
                  </a:lnTo>
                  <a:lnTo>
                    <a:pt x="495299" y="4432300"/>
                  </a:lnTo>
                  <a:lnTo>
                    <a:pt x="568451" y="4305300"/>
                  </a:lnTo>
                  <a:lnTo>
                    <a:pt x="614172" y="4229100"/>
                  </a:lnTo>
                  <a:lnTo>
                    <a:pt x="635507" y="4191000"/>
                  </a:lnTo>
                  <a:lnTo>
                    <a:pt x="658368" y="4140200"/>
                  </a:lnTo>
                  <a:lnTo>
                    <a:pt x="678179" y="4102100"/>
                  </a:lnTo>
                  <a:lnTo>
                    <a:pt x="699516" y="4064000"/>
                  </a:lnTo>
                  <a:lnTo>
                    <a:pt x="719328" y="4025900"/>
                  </a:lnTo>
                  <a:lnTo>
                    <a:pt x="737616" y="3987800"/>
                  </a:lnTo>
                  <a:lnTo>
                    <a:pt x="755903" y="3937000"/>
                  </a:lnTo>
                  <a:lnTo>
                    <a:pt x="792479" y="3860800"/>
                  </a:lnTo>
                  <a:lnTo>
                    <a:pt x="809244" y="3810000"/>
                  </a:lnTo>
                  <a:lnTo>
                    <a:pt x="826007" y="3771900"/>
                  </a:lnTo>
                  <a:lnTo>
                    <a:pt x="871728" y="3644900"/>
                  </a:lnTo>
                  <a:lnTo>
                    <a:pt x="885444" y="3594100"/>
                  </a:lnTo>
                  <a:lnTo>
                    <a:pt x="912875" y="3517900"/>
                  </a:lnTo>
                  <a:lnTo>
                    <a:pt x="925068" y="3467100"/>
                  </a:lnTo>
                  <a:lnTo>
                    <a:pt x="935736" y="3429000"/>
                  </a:lnTo>
                  <a:lnTo>
                    <a:pt x="969264" y="3289300"/>
                  </a:lnTo>
                  <a:lnTo>
                    <a:pt x="987552" y="3200400"/>
                  </a:lnTo>
                  <a:lnTo>
                    <a:pt x="995171" y="3162300"/>
                  </a:lnTo>
                  <a:lnTo>
                    <a:pt x="1004316" y="3111500"/>
                  </a:lnTo>
                  <a:lnTo>
                    <a:pt x="1010412" y="3073400"/>
                  </a:lnTo>
                  <a:lnTo>
                    <a:pt x="1018032" y="3035300"/>
                  </a:lnTo>
                  <a:lnTo>
                    <a:pt x="1030224" y="2946400"/>
                  </a:lnTo>
                  <a:lnTo>
                    <a:pt x="1034795" y="2895600"/>
                  </a:lnTo>
                  <a:lnTo>
                    <a:pt x="1043940" y="2806700"/>
                  </a:lnTo>
                  <a:lnTo>
                    <a:pt x="1046987" y="2755900"/>
                  </a:lnTo>
                  <a:lnTo>
                    <a:pt x="1050036" y="2717800"/>
                  </a:lnTo>
                  <a:lnTo>
                    <a:pt x="1051560" y="2667000"/>
                  </a:lnTo>
                  <a:lnTo>
                    <a:pt x="1053083" y="2628900"/>
                  </a:lnTo>
                  <a:lnTo>
                    <a:pt x="1054608" y="2578100"/>
                  </a:lnTo>
                  <a:lnTo>
                    <a:pt x="1054608" y="2451100"/>
                  </a:lnTo>
                  <a:lnTo>
                    <a:pt x="1051560" y="2362200"/>
                  </a:lnTo>
                  <a:lnTo>
                    <a:pt x="1050036" y="2311400"/>
                  </a:lnTo>
                  <a:lnTo>
                    <a:pt x="1046987" y="2273300"/>
                  </a:lnTo>
                  <a:lnTo>
                    <a:pt x="1043940" y="2222500"/>
                  </a:lnTo>
                  <a:lnTo>
                    <a:pt x="1034795" y="2133600"/>
                  </a:lnTo>
                  <a:lnTo>
                    <a:pt x="1030224" y="2095500"/>
                  </a:lnTo>
                  <a:lnTo>
                    <a:pt x="1011936" y="1955800"/>
                  </a:lnTo>
                  <a:lnTo>
                    <a:pt x="1004316" y="1917700"/>
                  </a:lnTo>
                  <a:lnTo>
                    <a:pt x="995171" y="1866900"/>
                  </a:lnTo>
                  <a:lnTo>
                    <a:pt x="987552" y="1828800"/>
                  </a:lnTo>
                  <a:lnTo>
                    <a:pt x="969264" y="1739900"/>
                  </a:lnTo>
                  <a:lnTo>
                    <a:pt x="947928" y="1651000"/>
                  </a:lnTo>
                  <a:lnTo>
                    <a:pt x="937260" y="1600200"/>
                  </a:lnTo>
                  <a:lnTo>
                    <a:pt x="912875" y="1511300"/>
                  </a:lnTo>
                  <a:lnTo>
                    <a:pt x="885444" y="1435100"/>
                  </a:lnTo>
                  <a:lnTo>
                    <a:pt x="871728" y="1384300"/>
                  </a:lnTo>
                  <a:lnTo>
                    <a:pt x="826007" y="1257300"/>
                  </a:lnTo>
                  <a:lnTo>
                    <a:pt x="792479" y="1181100"/>
                  </a:lnTo>
                  <a:lnTo>
                    <a:pt x="774191" y="1130300"/>
                  </a:lnTo>
                  <a:lnTo>
                    <a:pt x="757428" y="1092200"/>
                  </a:lnTo>
                  <a:lnTo>
                    <a:pt x="737616" y="1054100"/>
                  </a:lnTo>
                  <a:lnTo>
                    <a:pt x="719328" y="1003300"/>
                  </a:lnTo>
                  <a:lnTo>
                    <a:pt x="699516" y="965200"/>
                  </a:lnTo>
                  <a:lnTo>
                    <a:pt x="678179" y="927100"/>
                  </a:lnTo>
                  <a:lnTo>
                    <a:pt x="658368" y="889000"/>
                  </a:lnTo>
                  <a:lnTo>
                    <a:pt x="635507" y="838200"/>
                  </a:lnTo>
                  <a:lnTo>
                    <a:pt x="614172" y="800100"/>
                  </a:lnTo>
                  <a:lnTo>
                    <a:pt x="568451" y="723900"/>
                  </a:lnTo>
                  <a:lnTo>
                    <a:pt x="495299" y="609600"/>
                  </a:lnTo>
                  <a:lnTo>
                    <a:pt x="443484" y="533400"/>
                  </a:lnTo>
                  <a:lnTo>
                    <a:pt x="417576" y="482600"/>
                  </a:lnTo>
                  <a:lnTo>
                    <a:pt x="362711" y="406400"/>
                  </a:lnTo>
                  <a:lnTo>
                    <a:pt x="333755" y="381000"/>
                  </a:lnTo>
                  <a:lnTo>
                    <a:pt x="275844" y="304800"/>
                  </a:lnTo>
                  <a:lnTo>
                    <a:pt x="184403" y="190500"/>
                  </a:lnTo>
                  <a:lnTo>
                    <a:pt x="120395" y="114300"/>
                  </a:lnTo>
                  <a:lnTo>
                    <a:pt x="86867" y="88900"/>
                  </a:lnTo>
                  <a:lnTo>
                    <a:pt x="54863" y="50800"/>
                  </a:lnTo>
                  <a:lnTo>
                    <a:pt x="27748" y="21326"/>
                  </a:lnTo>
                  <a:lnTo>
                    <a:pt x="29473" y="19888"/>
                  </a:lnTo>
                  <a:lnTo>
                    <a:pt x="57911" y="50800"/>
                  </a:lnTo>
                  <a:lnTo>
                    <a:pt x="91440" y="76200"/>
                  </a:lnTo>
                  <a:lnTo>
                    <a:pt x="219455" y="228600"/>
                  </a:lnTo>
                  <a:lnTo>
                    <a:pt x="249936" y="266700"/>
                  </a:lnTo>
                  <a:lnTo>
                    <a:pt x="278892" y="292100"/>
                  </a:lnTo>
                  <a:lnTo>
                    <a:pt x="309371" y="330200"/>
                  </a:lnTo>
                  <a:lnTo>
                    <a:pt x="338328" y="368300"/>
                  </a:lnTo>
                  <a:lnTo>
                    <a:pt x="448055" y="520700"/>
                  </a:lnTo>
                  <a:lnTo>
                    <a:pt x="473963" y="558800"/>
                  </a:lnTo>
                  <a:lnTo>
                    <a:pt x="498347" y="596900"/>
                  </a:lnTo>
                  <a:lnTo>
                    <a:pt x="524255" y="647700"/>
                  </a:lnTo>
                  <a:lnTo>
                    <a:pt x="548640" y="685800"/>
                  </a:lnTo>
                  <a:lnTo>
                    <a:pt x="571499" y="723900"/>
                  </a:lnTo>
                  <a:lnTo>
                    <a:pt x="595884" y="762000"/>
                  </a:lnTo>
                  <a:lnTo>
                    <a:pt x="617220" y="800100"/>
                  </a:lnTo>
                  <a:lnTo>
                    <a:pt x="640079" y="838200"/>
                  </a:lnTo>
                  <a:lnTo>
                    <a:pt x="682752" y="927100"/>
                  </a:lnTo>
                  <a:lnTo>
                    <a:pt x="742187" y="1041400"/>
                  </a:lnTo>
                  <a:lnTo>
                    <a:pt x="760475" y="1092200"/>
                  </a:lnTo>
                  <a:lnTo>
                    <a:pt x="778764" y="1130300"/>
                  </a:lnTo>
                  <a:lnTo>
                    <a:pt x="795528" y="1168400"/>
                  </a:lnTo>
                  <a:lnTo>
                    <a:pt x="813816" y="1219200"/>
                  </a:lnTo>
                  <a:lnTo>
                    <a:pt x="829056" y="1257300"/>
                  </a:lnTo>
                  <a:lnTo>
                    <a:pt x="845820" y="1295400"/>
                  </a:lnTo>
                  <a:lnTo>
                    <a:pt x="876299" y="1384300"/>
                  </a:lnTo>
                  <a:lnTo>
                    <a:pt x="890016" y="1435100"/>
                  </a:lnTo>
                  <a:lnTo>
                    <a:pt x="903732" y="1473200"/>
                  </a:lnTo>
                  <a:lnTo>
                    <a:pt x="915924" y="1511300"/>
                  </a:lnTo>
                  <a:lnTo>
                    <a:pt x="928116" y="1562100"/>
                  </a:lnTo>
                  <a:lnTo>
                    <a:pt x="940307" y="1600200"/>
                  </a:lnTo>
                  <a:lnTo>
                    <a:pt x="952499" y="1651000"/>
                  </a:lnTo>
                  <a:lnTo>
                    <a:pt x="963168" y="1689100"/>
                  </a:lnTo>
                  <a:lnTo>
                    <a:pt x="972312" y="1739900"/>
                  </a:lnTo>
                  <a:lnTo>
                    <a:pt x="982979" y="1778000"/>
                  </a:lnTo>
                  <a:lnTo>
                    <a:pt x="1014983" y="1955800"/>
                  </a:lnTo>
                  <a:lnTo>
                    <a:pt x="1022604" y="2006600"/>
                  </a:lnTo>
                  <a:lnTo>
                    <a:pt x="1034795" y="2095500"/>
                  </a:lnTo>
                  <a:lnTo>
                    <a:pt x="1039368" y="2133600"/>
                  </a:lnTo>
                  <a:lnTo>
                    <a:pt x="1043940" y="2184400"/>
                  </a:lnTo>
                  <a:lnTo>
                    <a:pt x="1046987" y="2222500"/>
                  </a:lnTo>
                  <a:lnTo>
                    <a:pt x="1051560" y="2273300"/>
                  </a:lnTo>
                  <a:lnTo>
                    <a:pt x="1054608" y="2311400"/>
                  </a:lnTo>
                  <a:lnTo>
                    <a:pt x="1056132" y="2362200"/>
                  </a:lnTo>
                  <a:lnTo>
                    <a:pt x="1057656" y="2400300"/>
                  </a:lnTo>
                  <a:lnTo>
                    <a:pt x="1059179" y="2451100"/>
                  </a:lnTo>
                  <a:lnTo>
                    <a:pt x="1059179" y="2578100"/>
                  </a:lnTo>
                  <a:lnTo>
                    <a:pt x="1057656" y="2628900"/>
                  </a:lnTo>
                  <a:lnTo>
                    <a:pt x="1056132" y="2667000"/>
                  </a:lnTo>
                  <a:lnTo>
                    <a:pt x="1054608" y="2717800"/>
                  </a:lnTo>
                  <a:lnTo>
                    <a:pt x="1051560" y="2768600"/>
                  </a:lnTo>
                  <a:lnTo>
                    <a:pt x="1046987" y="2806700"/>
                  </a:lnTo>
                  <a:lnTo>
                    <a:pt x="1043940" y="2857500"/>
                  </a:lnTo>
                  <a:lnTo>
                    <a:pt x="1039368" y="2895600"/>
                  </a:lnTo>
                  <a:lnTo>
                    <a:pt x="1034795" y="2946400"/>
                  </a:lnTo>
                  <a:lnTo>
                    <a:pt x="1022604" y="3035300"/>
                  </a:lnTo>
                  <a:lnTo>
                    <a:pt x="1014983" y="3073400"/>
                  </a:lnTo>
                  <a:lnTo>
                    <a:pt x="992124" y="3213100"/>
                  </a:lnTo>
                  <a:lnTo>
                    <a:pt x="982979" y="3251200"/>
                  </a:lnTo>
                  <a:lnTo>
                    <a:pt x="972312" y="3302000"/>
                  </a:lnTo>
                  <a:lnTo>
                    <a:pt x="963168" y="3340100"/>
                  </a:lnTo>
                  <a:lnTo>
                    <a:pt x="952499" y="3378200"/>
                  </a:lnTo>
                  <a:lnTo>
                    <a:pt x="940307" y="3429000"/>
                  </a:lnTo>
                  <a:lnTo>
                    <a:pt x="928116" y="3467100"/>
                  </a:lnTo>
                  <a:lnTo>
                    <a:pt x="915924" y="3517900"/>
                  </a:lnTo>
                  <a:lnTo>
                    <a:pt x="903732" y="3556000"/>
                  </a:lnTo>
                  <a:lnTo>
                    <a:pt x="890016" y="3606800"/>
                  </a:lnTo>
                  <a:lnTo>
                    <a:pt x="874775" y="3644900"/>
                  </a:lnTo>
                  <a:lnTo>
                    <a:pt x="861060" y="3683000"/>
                  </a:lnTo>
                  <a:lnTo>
                    <a:pt x="845820" y="3733800"/>
                  </a:lnTo>
                  <a:lnTo>
                    <a:pt x="829056" y="3771900"/>
                  </a:lnTo>
                  <a:lnTo>
                    <a:pt x="813816" y="3810000"/>
                  </a:lnTo>
                  <a:lnTo>
                    <a:pt x="795528" y="3860800"/>
                  </a:lnTo>
                  <a:lnTo>
                    <a:pt x="778764" y="3898900"/>
                  </a:lnTo>
                  <a:lnTo>
                    <a:pt x="760475" y="3937000"/>
                  </a:lnTo>
                  <a:lnTo>
                    <a:pt x="742187" y="3987800"/>
                  </a:lnTo>
                  <a:lnTo>
                    <a:pt x="682752" y="4102100"/>
                  </a:lnTo>
                  <a:lnTo>
                    <a:pt x="640079" y="4191000"/>
                  </a:lnTo>
                  <a:lnTo>
                    <a:pt x="617220" y="4229100"/>
                  </a:lnTo>
                  <a:lnTo>
                    <a:pt x="595884" y="4267200"/>
                  </a:lnTo>
                  <a:lnTo>
                    <a:pt x="571499" y="4305300"/>
                  </a:lnTo>
                  <a:lnTo>
                    <a:pt x="548640" y="4343400"/>
                  </a:lnTo>
                  <a:lnTo>
                    <a:pt x="524255" y="4394200"/>
                  </a:lnTo>
                  <a:lnTo>
                    <a:pt x="498347" y="4432300"/>
                  </a:lnTo>
                  <a:lnTo>
                    <a:pt x="473963" y="4470400"/>
                  </a:lnTo>
                  <a:lnTo>
                    <a:pt x="448055" y="4508500"/>
                  </a:lnTo>
                  <a:lnTo>
                    <a:pt x="365759" y="4622800"/>
                  </a:lnTo>
                  <a:lnTo>
                    <a:pt x="336803" y="4660900"/>
                  </a:lnTo>
                  <a:lnTo>
                    <a:pt x="309371" y="4699000"/>
                  </a:lnTo>
                  <a:lnTo>
                    <a:pt x="278892" y="4737100"/>
                  </a:lnTo>
                  <a:lnTo>
                    <a:pt x="249936" y="4775200"/>
                  </a:lnTo>
                  <a:lnTo>
                    <a:pt x="217932" y="4800600"/>
                  </a:lnTo>
                  <a:lnTo>
                    <a:pt x="187451" y="4838700"/>
                  </a:lnTo>
                  <a:lnTo>
                    <a:pt x="123444" y="4914900"/>
                  </a:lnTo>
                  <a:lnTo>
                    <a:pt x="89915" y="4953000"/>
                  </a:lnTo>
                  <a:lnTo>
                    <a:pt x="57911" y="4978400"/>
                  </a:lnTo>
                  <a:lnTo>
                    <a:pt x="29473" y="5009311"/>
                  </a:lnTo>
                  <a:close/>
                </a:path>
                <a:path w="1080770" h="5041900">
                  <a:moveTo>
                    <a:pt x="27748" y="5007873"/>
                  </a:moveTo>
                  <a:lnTo>
                    <a:pt x="22859" y="5003800"/>
                  </a:lnTo>
                  <a:lnTo>
                    <a:pt x="4571" y="5003800"/>
                  </a:lnTo>
                  <a:lnTo>
                    <a:pt x="71628" y="4927600"/>
                  </a:lnTo>
                  <a:lnTo>
                    <a:pt x="105155" y="4902200"/>
                  </a:lnTo>
                  <a:lnTo>
                    <a:pt x="137159" y="4864100"/>
                  </a:lnTo>
                  <a:lnTo>
                    <a:pt x="167640" y="4826000"/>
                  </a:lnTo>
                  <a:lnTo>
                    <a:pt x="199644" y="4787900"/>
                  </a:lnTo>
                  <a:lnTo>
                    <a:pt x="228599" y="4749800"/>
                  </a:lnTo>
                  <a:lnTo>
                    <a:pt x="259080" y="4711700"/>
                  </a:lnTo>
                  <a:lnTo>
                    <a:pt x="316992" y="4648200"/>
                  </a:lnTo>
                  <a:lnTo>
                    <a:pt x="344424" y="4610100"/>
                  </a:lnTo>
                  <a:lnTo>
                    <a:pt x="373380" y="4572000"/>
                  </a:lnTo>
                  <a:lnTo>
                    <a:pt x="399288" y="4533900"/>
                  </a:lnTo>
                  <a:lnTo>
                    <a:pt x="426720" y="4495800"/>
                  </a:lnTo>
                  <a:lnTo>
                    <a:pt x="452628" y="4457700"/>
                  </a:lnTo>
                  <a:lnTo>
                    <a:pt x="477011" y="4419600"/>
                  </a:lnTo>
                  <a:lnTo>
                    <a:pt x="525780" y="4330700"/>
                  </a:lnTo>
                  <a:lnTo>
                    <a:pt x="550163" y="4292600"/>
                  </a:lnTo>
                  <a:lnTo>
                    <a:pt x="595884" y="4216400"/>
                  </a:lnTo>
                  <a:lnTo>
                    <a:pt x="659891" y="4102100"/>
                  </a:lnTo>
                  <a:lnTo>
                    <a:pt x="699516" y="4013200"/>
                  </a:lnTo>
                  <a:lnTo>
                    <a:pt x="717803" y="3975100"/>
                  </a:lnTo>
                  <a:lnTo>
                    <a:pt x="737616" y="3937000"/>
                  </a:lnTo>
                  <a:lnTo>
                    <a:pt x="754379" y="3886200"/>
                  </a:lnTo>
                  <a:lnTo>
                    <a:pt x="772668" y="3848100"/>
                  </a:lnTo>
                  <a:lnTo>
                    <a:pt x="789432" y="3810000"/>
                  </a:lnTo>
                  <a:lnTo>
                    <a:pt x="806195" y="3759200"/>
                  </a:lnTo>
                  <a:lnTo>
                    <a:pt x="836675" y="3683000"/>
                  </a:lnTo>
                  <a:lnTo>
                    <a:pt x="850391" y="3632200"/>
                  </a:lnTo>
                  <a:lnTo>
                    <a:pt x="865632" y="3594100"/>
                  </a:lnTo>
                  <a:lnTo>
                    <a:pt x="877824" y="3556000"/>
                  </a:lnTo>
                  <a:lnTo>
                    <a:pt x="891540" y="3505200"/>
                  </a:lnTo>
                  <a:lnTo>
                    <a:pt x="903732" y="3467100"/>
                  </a:lnTo>
                  <a:lnTo>
                    <a:pt x="915924" y="3416300"/>
                  </a:lnTo>
                  <a:lnTo>
                    <a:pt x="937260" y="3340100"/>
                  </a:lnTo>
                  <a:lnTo>
                    <a:pt x="947928" y="3289300"/>
                  </a:lnTo>
                  <a:lnTo>
                    <a:pt x="957071" y="3251200"/>
                  </a:lnTo>
                  <a:lnTo>
                    <a:pt x="966216" y="3200400"/>
                  </a:lnTo>
                  <a:lnTo>
                    <a:pt x="975360" y="3162300"/>
                  </a:lnTo>
                  <a:lnTo>
                    <a:pt x="982979" y="3111500"/>
                  </a:lnTo>
                  <a:lnTo>
                    <a:pt x="989075" y="3073400"/>
                  </a:lnTo>
                  <a:lnTo>
                    <a:pt x="996695" y="3022600"/>
                  </a:lnTo>
                  <a:lnTo>
                    <a:pt x="1008887" y="2933700"/>
                  </a:lnTo>
                  <a:lnTo>
                    <a:pt x="1018032" y="2844800"/>
                  </a:lnTo>
                  <a:lnTo>
                    <a:pt x="1022604" y="2806700"/>
                  </a:lnTo>
                  <a:lnTo>
                    <a:pt x="1028699" y="2717800"/>
                  </a:lnTo>
                  <a:lnTo>
                    <a:pt x="1031748" y="2628900"/>
                  </a:lnTo>
                  <a:lnTo>
                    <a:pt x="1033271" y="2578100"/>
                  </a:lnTo>
                  <a:lnTo>
                    <a:pt x="1033271" y="2451100"/>
                  </a:lnTo>
                  <a:lnTo>
                    <a:pt x="1031748" y="2400300"/>
                  </a:lnTo>
                  <a:lnTo>
                    <a:pt x="1028699" y="2311400"/>
                  </a:lnTo>
                  <a:lnTo>
                    <a:pt x="1025652" y="2273300"/>
                  </a:lnTo>
                  <a:lnTo>
                    <a:pt x="1022604" y="2222500"/>
                  </a:lnTo>
                  <a:lnTo>
                    <a:pt x="1008887" y="2095500"/>
                  </a:lnTo>
                  <a:lnTo>
                    <a:pt x="996695" y="2006600"/>
                  </a:lnTo>
                  <a:lnTo>
                    <a:pt x="989075" y="1955800"/>
                  </a:lnTo>
                  <a:lnTo>
                    <a:pt x="982979" y="1917700"/>
                  </a:lnTo>
                  <a:lnTo>
                    <a:pt x="975360" y="1866900"/>
                  </a:lnTo>
                  <a:lnTo>
                    <a:pt x="957071" y="1778000"/>
                  </a:lnTo>
                  <a:lnTo>
                    <a:pt x="947928" y="1739900"/>
                  </a:lnTo>
                  <a:lnTo>
                    <a:pt x="937260" y="1701800"/>
                  </a:lnTo>
                  <a:lnTo>
                    <a:pt x="926591" y="1651000"/>
                  </a:lnTo>
                  <a:lnTo>
                    <a:pt x="915924" y="1612900"/>
                  </a:lnTo>
                  <a:lnTo>
                    <a:pt x="903732" y="1562100"/>
                  </a:lnTo>
                  <a:lnTo>
                    <a:pt x="891540" y="1524000"/>
                  </a:lnTo>
                  <a:lnTo>
                    <a:pt x="877824" y="1485900"/>
                  </a:lnTo>
                  <a:lnTo>
                    <a:pt x="865632" y="1435100"/>
                  </a:lnTo>
                  <a:lnTo>
                    <a:pt x="850391" y="1397000"/>
                  </a:lnTo>
                  <a:lnTo>
                    <a:pt x="836675" y="1346200"/>
                  </a:lnTo>
                  <a:lnTo>
                    <a:pt x="821436" y="1308100"/>
                  </a:lnTo>
                  <a:lnTo>
                    <a:pt x="804671" y="1270000"/>
                  </a:lnTo>
                  <a:lnTo>
                    <a:pt x="789432" y="1219200"/>
                  </a:lnTo>
                  <a:lnTo>
                    <a:pt x="772668" y="1181100"/>
                  </a:lnTo>
                  <a:lnTo>
                    <a:pt x="754379" y="1143000"/>
                  </a:lnTo>
                  <a:lnTo>
                    <a:pt x="699516" y="1016000"/>
                  </a:lnTo>
                  <a:lnTo>
                    <a:pt x="659891" y="939800"/>
                  </a:lnTo>
                  <a:lnTo>
                    <a:pt x="638556" y="889000"/>
                  </a:lnTo>
                  <a:lnTo>
                    <a:pt x="595884" y="812800"/>
                  </a:lnTo>
                  <a:lnTo>
                    <a:pt x="550163" y="736600"/>
                  </a:lnTo>
                  <a:lnTo>
                    <a:pt x="501395" y="660400"/>
                  </a:lnTo>
                  <a:lnTo>
                    <a:pt x="477011" y="609600"/>
                  </a:lnTo>
                  <a:lnTo>
                    <a:pt x="451103" y="571500"/>
                  </a:lnTo>
                  <a:lnTo>
                    <a:pt x="426720" y="533400"/>
                  </a:lnTo>
                  <a:lnTo>
                    <a:pt x="316992" y="381000"/>
                  </a:lnTo>
                  <a:lnTo>
                    <a:pt x="259080" y="317500"/>
                  </a:lnTo>
                  <a:lnTo>
                    <a:pt x="137159" y="165100"/>
                  </a:lnTo>
                  <a:lnTo>
                    <a:pt x="105155" y="139700"/>
                  </a:lnTo>
                  <a:lnTo>
                    <a:pt x="4571" y="25400"/>
                  </a:lnTo>
                  <a:lnTo>
                    <a:pt x="22859" y="25400"/>
                  </a:lnTo>
                  <a:lnTo>
                    <a:pt x="27748" y="21326"/>
                  </a:lnTo>
                  <a:lnTo>
                    <a:pt x="54863" y="50800"/>
                  </a:lnTo>
                  <a:lnTo>
                    <a:pt x="86867" y="88900"/>
                  </a:lnTo>
                  <a:lnTo>
                    <a:pt x="120395" y="114300"/>
                  </a:lnTo>
                  <a:lnTo>
                    <a:pt x="184403" y="190500"/>
                  </a:lnTo>
                  <a:lnTo>
                    <a:pt x="275844" y="304800"/>
                  </a:lnTo>
                  <a:lnTo>
                    <a:pt x="333755" y="381000"/>
                  </a:lnTo>
                  <a:lnTo>
                    <a:pt x="362711" y="406400"/>
                  </a:lnTo>
                  <a:lnTo>
                    <a:pt x="417576" y="482600"/>
                  </a:lnTo>
                  <a:lnTo>
                    <a:pt x="443484" y="533400"/>
                  </a:lnTo>
                  <a:lnTo>
                    <a:pt x="495299" y="609600"/>
                  </a:lnTo>
                  <a:lnTo>
                    <a:pt x="568451" y="723900"/>
                  </a:lnTo>
                  <a:lnTo>
                    <a:pt x="614172" y="800100"/>
                  </a:lnTo>
                  <a:lnTo>
                    <a:pt x="635507" y="838200"/>
                  </a:lnTo>
                  <a:lnTo>
                    <a:pt x="658368" y="889000"/>
                  </a:lnTo>
                  <a:lnTo>
                    <a:pt x="678179" y="927100"/>
                  </a:lnTo>
                  <a:lnTo>
                    <a:pt x="699516" y="965200"/>
                  </a:lnTo>
                  <a:lnTo>
                    <a:pt x="719328" y="1003300"/>
                  </a:lnTo>
                  <a:lnTo>
                    <a:pt x="737616" y="1054100"/>
                  </a:lnTo>
                  <a:lnTo>
                    <a:pt x="757428" y="1092200"/>
                  </a:lnTo>
                  <a:lnTo>
                    <a:pt x="774191" y="1130300"/>
                  </a:lnTo>
                  <a:lnTo>
                    <a:pt x="792479" y="1181100"/>
                  </a:lnTo>
                  <a:lnTo>
                    <a:pt x="826007" y="1257300"/>
                  </a:lnTo>
                  <a:lnTo>
                    <a:pt x="871728" y="1384300"/>
                  </a:lnTo>
                  <a:lnTo>
                    <a:pt x="885444" y="1435100"/>
                  </a:lnTo>
                  <a:lnTo>
                    <a:pt x="912875" y="1511300"/>
                  </a:lnTo>
                  <a:lnTo>
                    <a:pt x="937260" y="1600200"/>
                  </a:lnTo>
                  <a:lnTo>
                    <a:pt x="947928" y="1651000"/>
                  </a:lnTo>
                  <a:lnTo>
                    <a:pt x="969264" y="1739900"/>
                  </a:lnTo>
                  <a:lnTo>
                    <a:pt x="987552" y="1828800"/>
                  </a:lnTo>
                  <a:lnTo>
                    <a:pt x="995171" y="1866900"/>
                  </a:lnTo>
                  <a:lnTo>
                    <a:pt x="1004316" y="1917700"/>
                  </a:lnTo>
                  <a:lnTo>
                    <a:pt x="1011936" y="1955800"/>
                  </a:lnTo>
                  <a:lnTo>
                    <a:pt x="1030224" y="2095500"/>
                  </a:lnTo>
                  <a:lnTo>
                    <a:pt x="1034795" y="2133600"/>
                  </a:lnTo>
                  <a:lnTo>
                    <a:pt x="1043940" y="2222500"/>
                  </a:lnTo>
                  <a:lnTo>
                    <a:pt x="1046987" y="2273300"/>
                  </a:lnTo>
                  <a:lnTo>
                    <a:pt x="1050036" y="2311400"/>
                  </a:lnTo>
                  <a:lnTo>
                    <a:pt x="1051560" y="2362200"/>
                  </a:lnTo>
                  <a:lnTo>
                    <a:pt x="1054608" y="2451100"/>
                  </a:lnTo>
                  <a:lnTo>
                    <a:pt x="1054608" y="2578100"/>
                  </a:lnTo>
                  <a:lnTo>
                    <a:pt x="1053083" y="2628900"/>
                  </a:lnTo>
                  <a:lnTo>
                    <a:pt x="1051560" y="2667000"/>
                  </a:lnTo>
                  <a:lnTo>
                    <a:pt x="1050036" y="2717800"/>
                  </a:lnTo>
                  <a:lnTo>
                    <a:pt x="1046987" y="2755900"/>
                  </a:lnTo>
                  <a:lnTo>
                    <a:pt x="1043940" y="2806700"/>
                  </a:lnTo>
                  <a:lnTo>
                    <a:pt x="1034795" y="2895600"/>
                  </a:lnTo>
                  <a:lnTo>
                    <a:pt x="1030224" y="2946400"/>
                  </a:lnTo>
                  <a:lnTo>
                    <a:pt x="1018032" y="3035300"/>
                  </a:lnTo>
                  <a:lnTo>
                    <a:pt x="1010412" y="3073400"/>
                  </a:lnTo>
                  <a:lnTo>
                    <a:pt x="1004316" y="3111500"/>
                  </a:lnTo>
                  <a:lnTo>
                    <a:pt x="995171" y="3162300"/>
                  </a:lnTo>
                  <a:lnTo>
                    <a:pt x="987552" y="3200400"/>
                  </a:lnTo>
                  <a:lnTo>
                    <a:pt x="969264" y="3289300"/>
                  </a:lnTo>
                  <a:lnTo>
                    <a:pt x="935736" y="3429000"/>
                  </a:lnTo>
                  <a:lnTo>
                    <a:pt x="925068" y="3467100"/>
                  </a:lnTo>
                  <a:lnTo>
                    <a:pt x="912875" y="3517900"/>
                  </a:lnTo>
                  <a:lnTo>
                    <a:pt x="885444" y="3594100"/>
                  </a:lnTo>
                  <a:lnTo>
                    <a:pt x="871728" y="3644900"/>
                  </a:lnTo>
                  <a:lnTo>
                    <a:pt x="826007" y="3771900"/>
                  </a:lnTo>
                  <a:lnTo>
                    <a:pt x="809244" y="3810000"/>
                  </a:lnTo>
                  <a:lnTo>
                    <a:pt x="792479" y="3860800"/>
                  </a:lnTo>
                  <a:lnTo>
                    <a:pt x="755903" y="3937000"/>
                  </a:lnTo>
                  <a:lnTo>
                    <a:pt x="737616" y="3987800"/>
                  </a:lnTo>
                  <a:lnTo>
                    <a:pt x="719328" y="4025900"/>
                  </a:lnTo>
                  <a:lnTo>
                    <a:pt x="699516" y="4064000"/>
                  </a:lnTo>
                  <a:lnTo>
                    <a:pt x="678179" y="4102100"/>
                  </a:lnTo>
                  <a:lnTo>
                    <a:pt x="658368" y="4140200"/>
                  </a:lnTo>
                  <a:lnTo>
                    <a:pt x="635507" y="4191000"/>
                  </a:lnTo>
                  <a:lnTo>
                    <a:pt x="614172" y="4229100"/>
                  </a:lnTo>
                  <a:lnTo>
                    <a:pt x="568451" y="4305300"/>
                  </a:lnTo>
                  <a:lnTo>
                    <a:pt x="495299" y="4432300"/>
                  </a:lnTo>
                  <a:lnTo>
                    <a:pt x="417576" y="4546600"/>
                  </a:lnTo>
                  <a:lnTo>
                    <a:pt x="362711" y="4622800"/>
                  </a:lnTo>
                  <a:lnTo>
                    <a:pt x="304799" y="4699000"/>
                  </a:lnTo>
                  <a:lnTo>
                    <a:pt x="275844" y="4724400"/>
                  </a:lnTo>
                  <a:lnTo>
                    <a:pt x="184403" y="4838700"/>
                  </a:lnTo>
                  <a:lnTo>
                    <a:pt x="120395" y="4914900"/>
                  </a:lnTo>
                  <a:lnTo>
                    <a:pt x="86867" y="4940300"/>
                  </a:lnTo>
                  <a:lnTo>
                    <a:pt x="54863" y="4978400"/>
                  </a:lnTo>
                  <a:lnTo>
                    <a:pt x="27748" y="5007873"/>
                  </a:lnTo>
                  <a:close/>
                </a:path>
                <a:path w="1080770" h="5041900">
                  <a:moveTo>
                    <a:pt x="19811" y="5016500"/>
                  </a:moveTo>
                  <a:lnTo>
                    <a:pt x="0" y="5016500"/>
                  </a:lnTo>
                  <a:lnTo>
                    <a:pt x="0" y="5003800"/>
                  </a:lnTo>
                  <a:lnTo>
                    <a:pt x="22859" y="5003800"/>
                  </a:lnTo>
                  <a:lnTo>
                    <a:pt x="22859" y="5013187"/>
                  </a:lnTo>
                  <a:lnTo>
                    <a:pt x="19811" y="5016500"/>
                  </a:lnTo>
                  <a:close/>
                </a:path>
                <a:path w="1080770" h="5041900">
                  <a:moveTo>
                    <a:pt x="22859" y="5013187"/>
                  </a:moveTo>
                  <a:lnTo>
                    <a:pt x="22859" y="5003800"/>
                  </a:lnTo>
                  <a:lnTo>
                    <a:pt x="27748" y="5007873"/>
                  </a:lnTo>
                  <a:lnTo>
                    <a:pt x="22859" y="5013187"/>
                  </a:lnTo>
                  <a:close/>
                </a:path>
                <a:path w="1080770" h="5041900">
                  <a:moveTo>
                    <a:pt x="22859" y="5016500"/>
                  </a:moveTo>
                  <a:lnTo>
                    <a:pt x="22859" y="5013187"/>
                  </a:lnTo>
                  <a:lnTo>
                    <a:pt x="27748" y="5007873"/>
                  </a:lnTo>
                  <a:lnTo>
                    <a:pt x="29473" y="5009311"/>
                  </a:lnTo>
                  <a:lnTo>
                    <a:pt x="22859" y="5016500"/>
                  </a:lnTo>
                  <a:close/>
                </a:path>
                <a:path w="1080770" h="5041900">
                  <a:moveTo>
                    <a:pt x="38099" y="5016500"/>
                  </a:moveTo>
                  <a:lnTo>
                    <a:pt x="22859" y="5016500"/>
                  </a:lnTo>
                  <a:lnTo>
                    <a:pt x="29473" y="5009311"/>
                  </a:lnTo>
                  <a:lnTo>
                    <a:pt x="38099" y="5016500"/>
                  </a:lnTo>
                  <a:close/>
                </a:path>
                <a:path w="1080770" h="5041900">
                  <a:moveTo>
                    <a:pt x="22859" y="5016500"/>
                  </a:moveTo>
                  <a:lnTo>
                    <a:pt x="19811" y="5016500"/>
                  </a:lnTo>
                  <a:lnTo>
                    <a:pt x="22859" y="5013187"/>
                  </a:lnTo>
                  <a:lnTo>
                    <a:pt x="22859" y="50165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563" y="2029968"/>
              <a:ext cx="8334755" cy="932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791" y="1979676"/>
              <a:ext cx="1014983" cy="10149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5695" y="1975104"/>
              <a:ext cx="1022985" cy="1024255"/>
            </a:xfrm>
            <a:custGeom>
              <a:avLst/>
              <a:gdLst/>
              <a:ahLst/>
              <a:cxnLst/>
              <a:rect l="l" t="t" r="r" b="b"/>
              <a:pathLst>
                <a:path w="1022985" h="1024255">
                  <a:moveTo>
                    <a:pt x="512063" y="1024127"/>
                  </a:moveTo>
                  <a:lnTo>
                    <a:pt x="463296" y="1022604"/>
                  </a:lnTo>
                  <a:lnTo>
                    <a:pt x="414528" y="1014984"/>
                  </a:lnTo>
                  <a:lnTo>
                    <a:pt x="368808" y="1004316"/>
                  </a:lnTo>
                  <a:lnTo>
                    <a:pt x="324612" y="989075"/>
                  </a:lnTo>
                  <a:lnTo>
                    <a:pt x="281940" y="969264"/>
                  </a:lnTo>
                  <a:lnTo>
                    <a:pt x="240792" y="946403"/>
                  </a:lnTo>
                  <a:lnTo>
                    <a:pt x="202692" y="920496"/>
                  </a:lnTo>
                  <a:lnTo>
                    <a:pt x="167640" y="891540"/>
                  </a:lnTo>
                  <a:lnTo>
                    <a:pt x="134112" y="858012"/>
                  </a:lnTo>
                  <a:lnTo>
                    <a:pt x="105156" y="822960"/>
                  </a:lnTo>
                  <a:lnTo>
                    <a:pt x="79248" y="784860"/>
                  </a:lnTo>
                  <a:lnTo>
                    <a:pt x="56388" y="743712"/>
                  </a:lnTo>
                  <a:lnTo>
                    <a:pt x="36576" y="701040"/>
                  </a:lnTo>
                  <a:lnTo>
                    <a:pt x="21336" y="656844"/>
                  </a:lnTo>
                  <a:lnTo>
                    <a:pt x="10668" y="609599"/>
                  </a:lnTo>
                  <a:lnTo>
                    <a:pt x="3048" y="562355"/>
                  </a:lnTo>
                  <a:lnTo>
                    <a:pt x="0" y="513587"/>
                  </a:lnTo>
                  <a:lnTo>
                    <a:pt x="3048" y="463295"/>
                  </a:lnTo>
                  <a:lnTo>
                    <a:pt x="9144" y="416051"/>
                  </a:lnTo>
                  <a:lnTo>
                    <a:pt x="21336" y="368807"/>
                  </a:lnTo>
                  <a:lnTo>
                    <a:pt x="36576" y="324611"/>
                  </a:lnTo>
                  <a:lnTo>
                    <a:pt x="54864" y="281939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7640" y="134111"/>
                  </a:lnTo>
                  <a:lnTo>
                    <a:pt x="202692" y="105155"/>
                  </a:lnTo>
                  <a:lnTo>
                    <a:pt x="240792" y="79248"/>
                  </a:lnTo>
                  <a:lnTo>
                    <a:pt x="280416" y="56387"/>
                  </a:lnTo>
                  <a:lnTo>
                    <a:pt x="323087" y="36575"/>
                  </a:lnTo>
                  <a:lnTo>
                    <a:pt x="368808" y="21335"/>
                  </a:lnTo>
                  <a:lnTo>
                    <a:pt x="414528" y="10667"/>
                  </a:lnTo>
                  <a:lnTo>
                    <a:pt x="463296" y="3048"/>
                  </a:lnTo>
                  <a:lnTo>
                    <a:pt x="512063" y="0"/>
                  </a:lnTo>
                  <a:lnTo>
                    <a:pt x="560832" y="3048"/>
                  </a:lnTo>
                  <a:lnTo>
                    <a:pt x="599846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1856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6867"/>
                  </a:lnTo>
                  <a:lnTo>
                    <a:pt x="208788" y="112775"/>
                  </a:lnTo>
                  <a:lnTo>
                    <a:pt x="173736" y="141731"/>
                  </a:lnTo>
                  <a:lnTo>
                    <a:pt x="141732" y="173735"/>
                  </a:lnTo>
                  <a:lnTo>
                    <a:pt x="112776" y="208787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7659"/>
                  </a:lnTo>
                  <a:lnTo>
                    <a:pt x="30480" y="371855"/>
                  </a:lnTo>
                  <a:lnTo>
                    <a:pt x="18288" y="417575"/>
                  </a:lnTo>
                  <a:lnTo>
                    <a:pt x="12192" y="464819"/>
                  </a:lnTo>
                  <a:lnTo>
                    <a:pt x="9144" y="512063"/>
                  </a:lnTo>
                  <a:lnTo>
                    <a:pt x="12192" y="560831"/>
                  </a:lnTo>
                  <a:lnTo>
                    <a:pt x="18288" y="608075"/>
                  </a:lnTo>
                  <a:lnTo>
                    <a:pt x="30480" y="653796"/>
                  </a:lnTo>
                  <a:lnTo>
                    <a:pt x="44196" y="697992"/>
                  </a:lnTo>
                  <a:lnTo>
                    <a:pt x="64008" y="739140"/>
                  </a:lnTo>
                  <a:lnTo>
                    <a:pt x="86868" y="778764"/>
                  </a:lnTo>
                  <a:lnTo>
                    <a:pt x="112776" y="816864"/>
                  </a:lnTo>
                  <a:lnTo>
                    <a:pt x="141732" y="851916"/>
                  </a:lnTo>
                  <a:lnTo>
                    <a:pt x="173736" y="883920"/>
                  </a:lnTo>
                  <a:lnTo>
                    <a:pt x="207264" y="912875"/>
                  </a:lnTo>
                  <a:lnTo>
                    <a:pt x="245364" y="938783"/>
                  </a:lnTo>
                  <a:lnTo>
                    <a:pt x="284988" y="961644"/>
                  </a:lnTo>
                  <a:lnTo>
                    <a:pt x="327660" y="979932"/>
                  </a:lnTo>
                  <a:lnTo>
                    <a:pt x="370332" y="995172"/>
                  </a:lnTo>
                  <a:lnTo>
                    <a:pt x="416052" y="1005840"/>
                  </a:lnTo>
                  <a:lnTo>
                    <a:pt x="463296" y="1013460"/>
                  </a:lnTo>
                  <a:lnTo>
                    <a:pt x="512063" y="1014984"/>
                  </a:lnTo>
                  <a:lnTo>
                    <a:pt x="609600" y="1014984"/>
                  </a:lnTo>
                  <a:lnTo>
                    <a:pt x="560832" y="1022604"/>
                  </a:lnTo>
                  <a:lnTo>
                    <a:pt x="512063" y="1024127"/>
                  </a:lnTo>
                  <a:close/>
                </a:path>
                <a:path w="1022985" h="1024255">
                  <a:moveTo>
                    <a:pt x="609600" y="1014984"/>
                  </a:moveTo>
                  <a:lnTo>
                    <a:pt x="512063" y="1014984"/>
                  </a:lnTo>
                  <a:lnTo>
                    <a:pt x="560832" y="1013460"/>
                  </a:lnTo>
                  <a:lnTo>
                    <a:pt x="606552" y="1007364"/>
                  </a:lnTo>
                  <a:lnTo>
                    <a:pt x="652272" y="995172"/>
                  </a:lnTo>
                  <a:lnTo>
                    <a:pt x="696468" y="979932"/>
                  </a:lnTo>
                  <a:lnTo>
                    <a:pt x="739140" y="961644"/>
                  </a:lnTo>
                  <a:lnTo>
                    <a:pt x="778764" y="938783"/>
                  </a:lnTo>
                  <a:lnTo>
                    <a:pt x="815340" y="912875"/>
                  </a:lnTo>
                  <a:lnTo>
                    <a:pt x="850392" y="883920"/>
                  </a:lnTo>
                  <a:lnTo>
                    <a:pt x="882396" y="851916"/>
                  </a:lnTo>
                  <a:lnTo>
                    <a:pt x="911352" y="816864"/>
                  </a:lnTo>
                  <a:lnTo>
                    <a:pt x="937260" y="780288"/>
                  </a:lnTo>
                  <a:lnTo>
                    <a:pt x="960120" y="740664"/>
                  </a:lnTo>
                  <a:lnTo>
                    <a:pt x="978408" y="697992"/>
                  </a:lnTo>
                  <a:lnTo>
                    <a:pt x="993648" y="653796"/>
                  </a:lnTo>
                  <a:lnTo>
                    <a:pt x="1005840" y="608075"/>
                  </a:lnTo>
                  <a:lnTo>
                    <a:pt x="1011936" y="560831"/>
                  </a:lnTo>
                  <a:lnTo>
                    <a:pt x="1013460" y="513587"/>
                  </a:lnTo>
                  <a:lnTo>
                    <a:pt x="1011936" y="464819"/>
                  </a:lnTo>
                  <a:lnTo>
                    <a:pt x="1005840" y="417575"/>
                  </a:lnTo>
                  <a:lnTo>
                    <a:pt x="993648" y="371855"/>
                  </a:lnTo>
                  <a:lnTo>
                    <a:pt x="978408" y="327659"/>
                  </a:lnTo>
                  <a:lnTo>
                    <a:pt x="960120" y="286511"/>
                  </a:lnTo>
                  <a:lnTo>
                    <a:pt x="937260" y="245363"/>
                  </a:lnTo>
                  <a:lnTo>
                    <a:pt x="911352" y="208787"/>
                  </a:lnTo>
                  <a:lnTo>
                    <a:pt x="882396" y="173735"/>
                  </a:lnTo>
                  <a:lnTo>
                    <a:pt x="850392" y="141731"/>
                  </a:lnTo>
                  <a:lnTo>
                    <a:pt x="815340" y="112775"/>
                  </a:lnTo>
                  <a:lnTo>
                    <a:pt x="778764" y="86867"/>
                  </a:lnTo>
                  <a:lnTo>
                    <a:pt x="739140" y="64007"/>
                  </a:lnTo>
                  <a:lnTo>
                    <a:pt x="696468" y="45719"/>
                  </a:lnTo>
                  <a:lnTo>
                    <a:pt x="653796" y="30479"/>
                  </a:lnTo>
                  <a:lnTo>
                    <a:pt x="608076" y="18287"/>
                  </a:lnTo>
                  <a:lnTo>
                    <a:pt x="560832" y="12191"/>
                  </a:lnTo>
                  <a:lnTo>
                    <a:pt x="512063" y="9143"/>
                  </a:lnTo>
                  <a:lnTo>
                    <a:pt x="599846" y="9143"/>
                  </a:lnTo>
                  <a:lnTo>
                    <a:pt x="655320" y="21335"/>
                  </a:lnTo>
                  <a:lnTo>
                    <a:pt x="699516" y="36575"/>
                  </a:lnTo>
                  <a:lnTo>
                    <a:pt x="742188" y="56387"/>
                  </a:lnTo>
                  <a:lnTo>
                    <a:pt x="783336" y="79248"/>
                  </a:lnTo>
                  <a:lnTo>
                    <a:pt x="821436" y="105155"/>
                  </a:lnTo>
                  <a:lnTo>
                    <a:pt x="856488" y="134111"/>
                  </a:lnTo>
                  <a:lnTo>
                    <a:pt x="890016" y="167639"/>
                  </a:lnTo>
                  <a:lnTo>
                    <a:pt x="918972" y="202691"/>
                  </a:lnTo>
                  <a:lnTo>
                    <a:pt x="944879" y="240791"/>
                  </a:lnTo>
                  <a:lnTo>
                    <a:pt x="967740" y="281939"/>
                  </a:lnTo>
                  <a:lnTo>
                    <a:pt x="987552" y="324611"/>
                  </a:lnTo>
                  <a:lnTo>
                    <a:pt x="1002792" y="368807"/>
                  </a:lnTo>
                  <a:lnTo>
                    <a:pt x="1013460" y="414527"/>
                  </a:lnTo>
                  <a:lnTo>
                    <a:pt x="1021080" y="463295"/>
                  </a:lnTo>
                  <a:lnTo>
                    <a:pt x="1022604" y="512063"/>
                  </a:lnTo>
                  <a:lnTo>
                    <a:pt x="1021080" y="562355"/>
                  </a:lnTo>
                  <a:lnTo>
                    <a:pt x="1013460" y="609599"/>
                  </a:lnTo>
                  <a:lnTo>
                    <a:pt x="1002792" y="656844"/>
                  </a:lnTo>
                  <a:lnTo>
                    <a:pt x="987552" y="701040"/>
                  </a:lnTo>
                  <a:lnTo>
                    <a:pt x="967740" y="743712"/>
                  </a:lnTo>
                  <a:lnTo>
                    <a:pt x="944879" y="784860"/>
                  </a:lnTo>
                  <a:lnTo>
                    <a:pt x="918972" y="822960"/>
                  </a:lnTo>
                  <a:lnTo>
                    <a:pt x="890016" y="858012"/>
                  </a:lnTo>
                  <a:lnTo>
                    <a:pt x="856488" y="890016"/>
                  </a:lnTo>
                  <a:lnTo>
                    <a:pt x="821436" y="920496"/>
                  </a:lnTo>
                  <a:lnTo>
                    <a:pt x="783336" y="946403"/>
                  </a:lnTo>
                  <a:lnTo>
                    <a:pt x="743712" y="969264"/>
                  </a:lnTo>
                  <a:lnTo>
                    <a:pt x="701040" y="989075"/>
                  </a:lnTo>
                  <a:lnTo>
                    <a:pt x="655320" y="1004316"/>
                  </a:lnTo>
                  <a:lnTo>
                    <a:pt x="609600" y="101498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9908" y="3246119"/>
              <a:ext cx="7868411" cy="9555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" y="3200400"/>
              <a:ext cx="1014983" cy="10104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0516" y="3192779"/>
              <a:ext cx="1024255" cy="1022985"/>
            </a:xfrm>
            <a:custGeom>
              <a:avLst/>
              <a:gdLst/>
              <a:ahLst/>
              <a:cxnLst/>
              <a:rect l="l" t="t" r="r" b="b"/>
              <a:pathLst>
                <a:path w="1024255" h="1022985">
                  <a:moveTo>
                    <a:pt x="513587" y="1022603"/>
                  </a:moveTo>
                  <a:lnTo>
                    <a:pt x="463296" y="1021080"/>
                  </a:lnTo>
                  <a:lnTo>
                    <a:pt x="416052" y="1013460"/>
                  </a:lnTo>
                  <a:lnTo>
                    <a:pt x="368808" y="1002792"/>
                  </a:lnTo>
                  <a:lnTo>
                    <a:pt x="324612" y="987551"/>
                  </a:lnTo>
                  <a:lnTo>
                    <a:pt x="281940" y="967740"/>
                  </a:lnTo>
                  <a:lnTo>
                    <a:pt x="240792" y="944879"/>
                  </a:lnTo>
                  <a:lnTo>
                    <a:pt x="202692" y="918972"/>
                  </a:lnTo>
                  <a:lnTo>
                    <a:pt x="167640" y="890016"/>
                  </a:lnTo>
                  <a:lnTo>
                    <a:pt x="134112" y="856488"/>
                  </a:lnTo>
                  <a:lnTo>
                    <a:pt x="105156" y="821436"/>
                  </a:lnTo>
                  <a:lnTo>
                    <a:pt x="79248" y="783336"/>
                  </a:lnTo>
                  <a:lnTo>
                    <a:pt x="56388" y="743712"/>
                  </a:lnTo>
                  <a:lnTo>
                    <a:pt x="36576" y="701040"/>
                  </a:lnTo>
                  <a:lnTo>
                    <a:pt x="21336" y="655320"/>
                  </a:lnTo>
                  <a:lnTo>
                    <a:pt x="10668" y="609599"/>
                  </a:lnTo>
                  <a:lnTo>
                    <a:pt x="3048" y="560831"/>
                  </a:lnTo>
                  <a:lnTo>
                    <a:pt x="0" y="512063"/>
                  </a:lnTo>
                  <a:lnTo>
                    <a:pt x="3048" y="463295"/>
                  </a:lnTo>
                  <a:lnTo>
                    <a:pt x="10668" y="414527"/>
                  </a:lnTo>
                  <a:lnTo>
                    <a:pt x="21336" y="368807"/>
                  </a:lnTo>
                  <a:lnTo>
                    <a:pt x="36576" y="324611"/>
                  </a:lnTo>
                  <a:lnTo>
                    <a:pt x="56388" y="281939"/>
                  </a:lnTo>
                  <a:lnTo>
                    <a:pt x="79248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7640" y="134111"/>
                  </a:lnTo>
                  <a:lnTo>
                    <a:pt x="202692" y="105155"/>
                  </a:lnTo>
                  <a:lnTo>
                    <a:pt x="240792" y="79247"/>
                  </a:lnTo>
                  <a:lnTo>
                    <a:pt x="281940" y="56387"/>
                  </a:lnTo>
                  <a:lnTo>
                    <a:pt x="324612" y="36576"/>
                  </a:lnTo>
                  <a:lnTo>
                    <a:pt x="368808" y="21335"/>
                  </a:lnTo>
                  <a:lnTo>
                    <a:pt x="414528" y="10667"/>
                  </a:lnTo>
                  <a:lnTo>
                    <a:pt x="463296" y="3047"/>
                  </a:lnTo>
                  <a:lnTo>
                    <a:pt x="512063" y="0"/>
                  </a:lnTo>
                  <a:lnTo>
                    <a:pt x="562356" y="3047"/>
                  </a:lnTo>
                  <a:lnTo>
                    <a:pt x="609600" y="9143"/>
                  </a:lnTo>
                  <a:lnTo>
                    <a:pt x="513587" y="9143"/>
                  </a:lnTo>
                  <a:lnTo>
                    <a:pt x="464820" y="12191"/>
                  </a:lnTo>
                  <a:lnTo>
                    <a:pt x="417576" y="18287"/>
                  </a:lnTo>
                  <a:lnTo>
                    <a:pt x="371856" y="30479"/>
                  </a:lnTo>
                  <a:lnTo>
                    <a:pt x="327660" y="44195"/>
                  </a:lnTo>
                  <a:lnTo>
                    <a:pt x="286512" y="64007"/>
                  </a:lnTo>
                  <a:lnTo>
                    <a:pt x="245364" y="86867"/>
                  </a:lnTo>
                  <a:lnTo>
                    <a:pt x="208788" y="112776"/>
                  </a:lnTo>
                  <a:lnTo>
                    <a:pt x="173736" y="141731"/>
                  </a:lnTo>
                  <a:lnTo>
                    <a:pt x="141732" y="173735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7659"/>
                  </a:lnTo>
                  <a:lnTo>
                    <a:pt x="30480" y="370331"/>
                  </a:lnTo>
                  <a:lnTo>
                    <a:pt x="18288" y="416051"/>
                  </a:lnTo>
                  <a:lnTo>
                    <a:pt x="12192" y="463295"/>
                  </a:lnTo>
                  <a:lnTo>
                    <a:pt x="9144" y="512063"/>
                  </a:lnTo>
                  <a:lnTo>
                    <a:pt x="12192" y="560831"/>
                  </a:lnTo>
                  <a:lnTo>
                    <a:pt x="18288" y="606551"/>
                  </a:lnTo>
                  <a:lnTo>
                    <a:pt x="30480" y="652272"/>
                  </a:lnTo>
                  <a:lnTo>
                    <a:pt x="44196" y="696468"/>
                  </a:lnTo>
                  <a:lnTo>
                    <a:pt x="64008" y="739140"/>
                  </a:lnTo>
                  <a:lnTo>
                    <a:pt x="86868" y="778764"/>
                  </a:lnTo>
                  <a:lnTo>
                    <a:pt x="112776" y="815340"/>
                  </a:lnTo>
                  <a:lnTo>
                    <a:pt x="141732" y="850392"/>
                  </a:lnTo>
                  <a:lnTo>
                    <a:pt x="173736" y="882396"/>
                  </a:lnTo>
                  <a:lnTo>
                    <a:pt x="208788" y="911351"/>
                  </a:lnTo>
                  <a:lnTo>
                    <a:pt x="245364" y="937259"/>
                  </a:lnTo>
                  <a:lnTo>
                    <a:pt x="284988" y="960120"/>
                  </a:lnTo>
                  <a:lnTo>
                    <a:pt x="327660" y="978408"/>
                  </a:lnTo>
                  <a:lnTo>
                    <a:pt x="371856" y="993648"/>
                  </a:lnTo>
                  <a:lnTo>
                    <a:pt x="417576" y="1005840"/>
                  </a:lnTo>
                  <a:lnTo>
                    <a:pt x="464820" y="1011936"/>
                  </a:lnTo>
                  <a:lnTo>
                    <a:pt x="512063" y="1013460"/>
                  </a:lnTo>
                  <a:lnTo>
                    <a:pt x="609600" y="1013460"/>
                  </a:lnTo>
                  <a:lnTo>
                    <a:pt x="562356" y="1021080"/>
                  </a:lnTo>
                  <a:lnTo>
                    <a:pt x="513587" y="1022603"/>
                  </a:lnTo>
                  <a:close/>
                </a:path>
                <a:path w="1024255" h="1022985">
                  <a:moveTo>
                    <a:pt x="609600" y="1013460"/>
                  </a:moveTo>
                  <a:lnTo>
                    <a:pt x="512063" y="1013460"/>
                  </a:lnTo>
                  <a:lnTo>
                    <a:pt x="560832" y="1011936"/>
                  </a:lnTo>
                  <a:lnTo>
                    <a:pt x="608076" y="1005840"/>
                  </a:lnTo>
                  <a:lnTo>
                    <a:pt x="653796" y="993648"/>
                  </a:lnTo>
                  <a:lnTo>
                    <a:pt x="697992" y="978408"/>
                  </a:lnTo>
                  <a:lnTo>
                    <a:pt x="739140" y="960120"/>
                  </a:lnTo>
                  <a:lnTo>
                    <a:pt x="778764" y="937259"/>
                  </a:lnTo>
                  <a:lnTo>
                    <a:pt x="816864" y="911351"/>
                  </a:lnTo>
                  <a:lnTo>
                    <a:pt x="851916" y="882396"/>
                  </a:lnTo>
                  <a:lnTo>
                    <a:pt x="883920" y="850392"/>
                  </a:lnTo>
                  <a:lnTo>
                    <a:pt x="912875" y="815340"/>
                  </a:lnTo>
                  <a:lnTo>
                    <a:pt x="938784" y="778764"/>
                  </a:lnTo>
                  <a:lnTo>
                    <a:pt x="961644" y="739140"/>
                  </a:lnTo>
                  <a:lnTo>
                    <a:pt x="979932" y="696468"/>
                  </a:lnTo>
                  <a:lnTo>
                    <a:pt x="995172" y="653796"/>
                  </a:lnTo>
                  <a:lnTo>
                    <a:pt x="1005840" y="608075"/>
                  </a:lnTo>
                  <a:lnTo>
                    <a:pt x="1013460" y="560831"/>
                  </a:lnTo>
                  <a:lnTo>
                    <a:pt x="1014984" y="512063"/>
                  </a:lnTo>
                  <a:lnTo>
                    <a:pt x="1013460" y="463295"/>
                  </a:lnTo>
                  <a:lnTo>
                    <a:pt x="1007364" y="416051"/>
                  </a:lnTo>
                  <a:lnTo>
                    <a:pt x="995172" y="371855"/>
                  </a:lnTo>
                  <a:lnTo>
                    <a:pt x="979932" y="327659"/>
                  </a:lnTo>
                  <a:lnTo>
                    <a:pt x="961644" y="284987"/>
                  </a:lnTo>
                  <a:lnTo>
                    <a:pt x="938784" y="245363"/>
                  </a:lnTo>
                  <a:lnTo>
                    <a:pt x="912875" y="208787"/>
                  </a:lnTo>
                  <a:lnTo>
                    <a:pt x="883920" y="173735"/>
                  </a:lnTo>
                  <a:lnTo>
                    <a:pt x="851916" y="141731"/>
                  </a:lnTo>
                  <a:lnTo>
                    <a:pt x="816864" y="112776"/>
                  </a:lnTo>
                  <a:lnTo>
                    <a:pt x="780288" y="86867"/>
                  </a:lnTo>
                  <a:lnTo>
                    <a:pt x="740664" y="64007"/>
                  </a:lnTo>
                  <a:lnTo>
                    <a:pt x="697992" y="45719"/>
                  </a:lnTo>
                  <a:lnTo>
                    <a:pt x="653796" y="30479"/>
                  </a:lnTo>
                  <a:lnTo>
                    <a:pt x="608076" y="18287"/>
                  </a:lnTo>
                  <a:lnTo>
                    <a:pt x="560832" y="12191"/>
                  </a:lnTo>
                  <a:lnTo>
                    <a:pt x="513587" y="9143"/>
                  </a:lnTo>
                  <a:lnTo>
                    <a:pt x="609600" y="9143"/>
                  </a:lnTo>
                  <a:lnTo>
                    <a:pt x="656844" y="21335"/>
                  </a:lnTo>
                  <a:lnTo>
                    <a:pt x="701040" y="36576"/>
                  </a:lnTo>
                  <a:lnTo>
                    <a:pt x="743712" y="54863"/>
                  </a:lnTo>
                  <a:lnTo>
                    <a:pt x="784860" y="77724"/>
                  </a:lnTo>
                  <a:lnTo>
                    <a:pt x="822960" y="105155"/>
                  </a:lnTo>
                  <a:lnTo>
                    <a:pt x="858012" y="134111"/>
                  </a:lnTo>
                  <a:lnTo>
                    <a:pt x="890016" y="167639"/>
                  </a:lnTo>
                  <a:lnTo>
                    <a:pt x="920496" y="202691"/>
                  </a:lnTo>
                  <a:lnTo>
                    <a:pt x="946404" y="240791"/>
                  </a:lnTo>
                  <a:lnTo>
                    <a:pt x="969264" y="280415"/>
                  </a:lnTo>
                  <a:lnTo>
                    <a:pt x="989075" y="323087"/>
                  </a:lnTo>
                  <a:lnTo>
                    <a:pt x="1004316" y="368807"/>
                  </a:lnTo>
                  <a:lnTo>
                    <a:pt x="1014984" y="414527"/>
                  </a:lnTo>
                  <a:lnTo>
                    <a:pt x="1022604" y="463295"/>
                  </a:lnTo>
                  <a:lnTo>
                    <a:pt x="1024128" y="512063"/>
                  </a:lnTo>
                  <a:lnTo>
                    <a:pt x="1022604" y="560831"/>
                  </a:lnTo>
                  <a:lnTo>
                    <a:pt x="1014984" y="609599"/>
                  </a:lnTo>
                  <a:lnTo>
                    <a:pt x="1004316" y="655320"/>
                  </a:lnTo>
                  <a:lnTo>
                    <a:pt x="989075" y="699516"/>
                  </a:lnTo>
                  <a:lnTo>
                    <a:pt x="969264" y="742188"/>
                  </a:lnTo>
                  <a:lnTo>
                    <a:pt x="946404" y="783336"/>
                  </a:lnTo>
                  <a:lnTo>
                    <a:pt x="920496" y="821436"/>
                  </a:lnTo>
                  <a:lnTo>
                    <a:pt x="891540" y="856488"/>
                  </a:lnTo>
                  <a:lnTo>
                    <a:pt x="858012" y="890016"/>
                  </a:lnTo>
                  <a:lnTo>
                    <a:pt x="822960" y="918972"/>
                  </a:lnTo>
                  <a:lnTo>
                    <a:pt x="784860" y="944879"/>
                  </a:lnTo>
                  <a:lnTo>
                    <a:pt x="743712" y="967740"/>
                  </a:lnTo>
                  <a:lnTo>
                    <a:pt x="701040" y="987551"/>
                  </a:lnTo>
                  <a:lnTo>
                    <a:pt x="656844" y="1002792"/>
                  </a:lnTo>
                  <a:lnTo>
                    <a:pt x="609600" y="10134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9908" y="4475988"/>
              <a:ext cx="7946135" cy="9326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135" y="4416552"/>
              <a:ext cx="1014983" cy="1010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80516" y="4408932"/>
              <a:ext cx="1024255" cy="1022985"/>
            </a:xfrm>
            <a:custGeom>
              <a:avLst/>
              <a:gdLst/>
              <a:ahLst/>
              <a:cxnLst/>
              <a:rect l="l" t="t" r="r" b="b"/>
              <a:pathLst>
                <a:path w="1024255" h="1022985">
                  <a:moveTo>
                    <a:pt x="513587" y="1022603"/>
                  </a:moveTo>
                  <a:lnTo>
                    <a:pt x="463296" y="1021080"/>
                  </a:lnTo>
                  <a:lnTo>
                    <a:pt x="416052" y="1013460"/>
                  </a:lnTo>
                  <a:lnTo>
                    <a:pt x="368808" y="1002792"/>
                  </a:lnTo>
                  <a:lnTo>
                    <a:pt x="324612" y="987551"/>
                  </a:lnTo>
                  <a:lnTo>
                    <a:pt x="281940" y="967740"/>
                  </a:lnTo>
                  <a:lnTo>
                    <a:pt x="240792" y="944879"/>
                  </a:lnTo>
                  <a:lnTo>
                    <a:pt x="202692" y="918972"/>
                  </a:lnTo>
                  <a:lnTo>
                    <a:pt x="167640" y="890016"/>
                  </a:lnTo>
                  <a:lnTo>
                    <a:pt x="134112" y="856488"/>
                  </a:lnTo>
                  <a:lnTo>
                    <a:pt x="105156" y="821436"/>
                  </a:lnTo>
                  <a:lnTo>
                    <a:pt x="79248" y="783336"/>
                  </a:lnTo>
                  <a:lnTo>
                    <a:pt x="56388" y="743712"/>
                  </a:lnTo>
                  <a:lnTo>
                    <a:pt x="36576" y="701040"/>
                  </a:lnTo>
                  <a:lnTo>
                    <a:pt x="21336" y="655320"/>
                  </a:lnTo>
                  <a:lnTo>
                    <a:pt x="10668" y="609599"/>
                  </a:lnTo>
                  <a:lnTo>
                    <a:pt x="3048" y="560831"/>
                  </a:lnTo>
                  <a:lnTo>
                    <a:pt x="0" y="512063"/>
                  </a:lnTo>
                  <a:lnTo>
                    <a:pt x="3048" y="463295"/>
                  </a:lnTo>
                  <a:lnTo>
                    <a:pt x="10668" y="414527"/>
                  </a:lnTo>
                  <a:lnTo>
                    <a:pt x="21336" y="368807"/>
                  </a:lnTo>
                  <a:lnTo>
                    <a:pt x="36576" y="324611"/>
                  </a:lnTo>
                  <a:lnTo>
                    <a:pt x="56388" y="281939"/>
                  </a:lnTo>
                  <a:lnTo>
                    <a:pt x="79248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7640" y="134111"/>
                  </a:lnTo>
                  <a:lnTo>
                    <a:pt x="202692" y="105155"/>
                  </a:lnTo>
                  <a:lnTo>
                    <a:pt x="240792" y="79247"/>
                  </a:lnTo>
                  <a:lnTo>
                    <a:pt x="281940" y="56387"/>
                  </a:lnTo>
                  <a:lnTo>
                    <a:pt x="324612" y="36576"/>
                  </a:lnTo>
                  <a:lnTo>
                    <a:pt x="368808" y="21335"/>
                  </a:lnTo>
                  <a:lnTo>
                    <a:pt x="414528" y="10667"/>
                  </a:lnTo>
                  <a:lnTo>
                    <a:pt x="463296" y="3047"/>
                  </a:lnTo>
                  <a:lnTo>
                    <a:pt x="512063" y="0"/>
                  </a:lnTo>
                  <a:lnTo>
                    <a:pt x="562356" y="3047"/>
                  </a:lnTo>
                  <a:lnTo>
                    <a:pt x="609600" y="9143"/>
                  </a:lnTo>
                  <a:lnTo>
                    <a:pt x="513587" y="9143"/>
                  </a:lnTo>
                  <a:lnTo>
                    <a:pt x="464820" y="12191"/>
                  </a:lnTo>
                  <a:lnTo>
                    <a:pt x="417576" y="18287"/>
                  </a:lnTo>
                  <a:lnTo>
                    <a:pt x="371856" y="30479"/>
                  </a:lnTo>
                  <a:lnTo>
                    <a:pt x="327660" y="44195"/>
                  </a:lnTo>
                  <a:lnTo>
                    <a:pt x="286512" y="64007"/>
                  </a:lnTo>
                  <a:lnTo>
                    <a:pt x="245364" y="86867"/>
                  </a:lnTo>
                  <a:lnTo>
                    <a:pt x="208788" y="112776"/>
                  </a:lnTo>
                  <a:lnTo>
                    <a:pt x="173736" y="141731"/>
                  </a:lnTo>
                  <a:lnTo>
                    <a:pt x="141732" y="173735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7659"/>
                  </a:lnTo>
                  <a:lnTo>
                    <a:pt x="30480" y="370331"/>
                  </a:lnTo>
                  <a:lnTo>
                    <a:pt x="18288" y="416051"/>
                  </a:lnTo>
                  <a:lnTo>
                    <a:pt x="12192" y="463295"/>
                  </a:lnTo>
                  <a:lnTo>
                    <a:pt x="9144" y="512063"/>
                  </a:lnTo>
                  <a:lnTo>
                    <a:pt x="12192" y="560831"/>
                  </a:lnTo>
                  <a:lnTo>
                    <a:pt x="18288" y="606551"/>
                  </a:lnTo>
                  <a:lnTo>
                    <a:pt x="30480" y="652272"/>
                  </a:lnTo>
                  <a:lnTo>
                    <a:pt x="44196" y="696468"/>
                  </a:lnTo>
                  <a:lnTo>
                    <a:pt x="64008" y="739140"/>
                  </a:lnTo>
                  <a:lnTo>
                    <a:pt x="86868" y="778764"/>
                  </a:lnTo>
                  <a:lnTo>
                    <a:pt x="112776" y="815340"/>
                  </a:lnTo>
                  <a:lnTo>
                    <a:pt x="141732" y="850392"/>
                  </a:lnTo>
                  <a:lnTo>
                    <a:pt x="173736" y="882396"/>
                  </a:lnTo>
                  <a:lnTo>
                    <a:pt x="208788" y="911351"/>
                  </a:lnTo>
                  <a:lnTo>
                    <a:pt x="245364" y="937259"/>
                  </a:lnTo>
                  <a:lnTo>
                    <a:pt x="284988" y="960120"/>
                  </a:lnTo>
                  <a:lnTo>
                    <a:pt x="327660" y="978408"/>
                  </a:lnTo>
                  <a:lnTo>
                    <a:pt x="371856" y="993648"/>
                  </a:lnTo>
                  <a:lnTo>
                    <a:pt x="417576" y="1005840"/>
                  </a:lnTo>
                  <a:lnTo>
                    <a:pt x="464820" y="1011936"/>
                  </a:lnTo>
                  <a:lnTo>
                    <a:pt x="512063" y="1013460"/>
                  </a:lnTo>
                  <a:lnTo>
                    <a:pt x="609600" y="1013460"/>
                  </a:lnTo>
                  <a:lnTo>
                    <a:pt x="562356" y="1021080"/>
                  </a:lnTo>
                  <a:lnTo>
                    <a:pt x="513587" y="1022603"/>
                  </a:lnTo>
                  <a:close/>
                </a:path>
                <a:path w="1024255" h="1022985">
                  <a:moveTo>
                    <a:pt x="609600" y="1013460"/>
                  </a:moveTo>
                  <a:lnTo>
                    <a:pt x="512063" y="1013460"/>
                  </a:lnTo>
                  <a:lnTo>
                    <a:pt x="560832" y="1011936"/>
                  </a:lnTo>
                  <a:lnTo>
                    <a:pt x="608076" y="1005840"/>
                  </a:lnTo>
                  <a:lnTo>
                    <a:pt x="653796" y="993648"/>
                  </a:lnTo>
                  <a:lnTo>
                    <a:pt x="697992" y="978408"/>
                  </a:lnTo>
                  <a:lnTo>
                    <a:pt x="739140" y="960120"/>
                  </a:lnTo>
                  <a:lnTo>
                    <a:pt x="778764" y="937259"/>
                  </a:lnTo>
                  <a:lnTo>
                    <a:pt x="816864" y="911351"/>
                  </a:lnTo>
                  <a:lnTo>
                    <a:pt x="851916" y="882396"/>
                  </a:lnTo>
                  <a:lnTo>
                    <a:pt x="883920" y="850392"/>
                  </a:lnTo>
                  <a:lnTo>
                    <a:pt x="912875" y="815340"/>
                  </a:lnTo>
                  <a:lnTo>
                    <a:pt x="938784" y="778764"/>
                  </a:lnTo>
                  <a:lnTo>
                    <a:pt x="961644" y="739140"/>
                  </a:lnTo>
                  <a:lnTo>
                    <a:pt x="979932" y="696468"/>
                  </a:lnTo>
                  <a:lnTo>
                    <a:pt x="995172" y="653796"/>
                  </a:lnTo>
                  <a:lnTo>
                    <a:pt x="1005840" y="608075"/>
                  </a:lnTo>
                  <a:lnTo>
                    <a:pt x="1013460" y="560831"/>
                  </a:lnTo>
                  <a:lnTo>
                    <a:pt x="1014984" y="512063"/>
                  </a:lnTo>
                  <a:lnTo>
                    <a:pt x="1013460" y="463295"/>
                  </a:lnTo>
                  <a:lnTo>
                    <a:pt x="1007364" y="416051"/>
                  </a:lnTo>
                  <a:lnTo>
                    <a:pt x="995172" y="371855"/>
                  </a:lnTo>
                  <a:lnTo>
                    <a:pt x="979932" y="327659"/>
                  </a:lnTo>
                  <a:lnTo>
                    <a:pt x="961644" y="284987"/>
                  </a:lnTo>
                  <a:lnTo>
                    <a:pt x="938784" y="245363"/>
                  </a:lnTo>
                  <a:lnTo>
                    <a:pt x="912875" y="208787"/>
                  </a:lnTo>
                  <a:lnTo>
                    <a:pt x="883920" y="173735"/>
                  </a:lnTo>
                  <a:lnTo>
                    <a:pt x="851916" y="141731"/>
                  </a:lnTo>
                  <a:lnTo>
                    <a:pt x="816864" y="112776"/>
                  </a:lnTo>
                  <a:lnTo>
                    <a:pt x="780288" y="86867"/>
                  </a:lnTo>
                  <a:lnTo>
                    <a:pt x="740664" y="64007"/>
                  </a:lnTo>
                  <a:lnTo>
                    <a:pt x="697992" y="45719"/>
                  </a:lnTo>
                  <a:lnTo>
                    <a:pt x="653796" y="30479"/>
                  </a:lnTo>
                  <a:lnTo>
                    <a:pt x="608076" y="18287"/>
                  </a:lnTo>
                  <a:lnTo>
                    <a:pt x="560832" y="12191"/>
                  </a:lnTo>
                  <a:lnTo>
                    <a:pt x="513587" y="9143"/>
                  </a:lnTo>
                  <a:lnTo>
                    <a:pt x="609600" y="9143"/>
                  </a:lnTo>
                  <a:lnTo>
                    <a:pt x="656844" y="21335"/>
                  </a:lnTo>
                  <a:lnTo>
                    <a:pt x="701040" y="36576"/>
                  </a:lnTo>
                  <a:lnTo>
                    <a:pt x="743712" y="54863"/>
                  </a:lnTo>
                  <a:lnTo>
                    <a:pt x="784860" y="77724"/>
                  </a:lnTo>
                  <a:lnTo>
                    <a:pt x="822960" y="105155"/>
                  </a:lnTo>
                  <a:lnTo>
                    <a:pt x="858012" y="134111"/>
                  </a:lnTo>
                  <a:lnTo>
                    <a:pt x="890016" y="167639"/>
                  </a:lnTo>
                  <a:lnTo>
                    <a:pt x="920496" y="202691"/>
                  </a:lnTo>
                  <a:lnTo>
                    <a:pt x="946404" y="240791"/>
                  </a:lnTo>
                  <a:lnTo>
                    <a:pt x="969264" y="280415"/>
                  </a:lnTo>
                  <a:lnTo>
                    <a:pt x="989075" y="323087"/>
                  </a:lnTo>
                  <a:lnTo>
                    <a:pt x="1004316" y="368807"/>
                  </a:lnTo>
                  <a:lnTo>
                    <a:pt x="1014984" y="414527"/>
                  </a:lnTo>
                  <a:lnTo>
                    <a:pt x="1022604" y="463295"/>
                  </a:lnTo>
                  <a:lnTo>
                    <a:pt x="1024128" y="512063"/>
                  </a:lnTo>
                  <a:lnTo>
                    <a:pt x="1022604" y="560831"/>
                  </a:lnTo>
                  <a:lnTo>
                    <a:pt x="1014984" y="609599"/>
                  </a:lnTo>
                  <a:lnTo>
                    <a:pt x="1004316" y="655320"/>
                  </a:lnTo>
                  <a:lnTo>
                    <a:pt x="989075" y="699516"/>
                  </a:lnTo>
                  <a:lnTo>
                    <a:pt x="969264" y="742188"/>
                  </a:lnTo>
                  <a:lnTo>
                    <a:pt x="946404" y="783336"/>
                  </a:lnTo>
                  <a:lnTo>
                    <a:pt x="920496" y="821436"/>
                  </a:lnTo>
                  <a:lnTo>
                    <a:pt x="891540" y="856488"/>
                  </a:lnTo>
                  <a:lnTo>
                    <a:pt x="858012" y="890016"/>
                  </a:lnTo>
                  <a:lnTo>
                    <a:pt x="822960" y="918972"/>
                  </a:lnTo>
                  <a:lnTo>
                    <a:pt x="784860" y="944879"/>
                  </a:lnTo>
                  <a:lnTo>
                    <a:pt x="743712" y="967740"/>
                  </a:lnTo>
                  <a:lnTo>
                    <a:pt x="701040" y="987551"/>
                  </a:lnTo>
                  <a:lnTo>
                    <a:pt x="656844" y="1002792"/>
                  </a:lnTo>
                  <a:lnTo>
                    <a:pt x="609600" y="10134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3563" y="5678423"/>
              <a:ext cx="8517635" cy="98755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758201" y="2097975"/>
            <a:ext cx="7546340" cy="44208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224154">
              <a:lnSpc>
                <a:spcPts val="2510"/>
              </a:lnSpc>
              <a:spcBef>
                <a:spcPts val="490"/>
              </a:spcBef>
            </a:pP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provides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various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476884" marR="375285">
              <a:lnSpc>
                <a:spcPts val="2700"/>
              </a:lnSpc>
            </a:pP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user-friendly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environment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easily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execute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476884" marR="116205">
              <a:lnSpc>
                <a:spcPts val="2490"/>
              </a:lnSpc>
              <a:spcBef>
                <a:spcPts val="1800"/>
              </a:spcBef>
            </a:pPr>
            <a:r>
              <a:rPr sz="2400" spc="-5" dirty="0">
                <a:latin typeface="Times New Roman"/>
                <a:cs typeface="Times New Roman"/>
              </a:rPr>
              <a:t>Otherwise,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would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mandatory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programming.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12700" marR="5080">
              <a:lnSpc>
                <a:spcPts val="2510"/>
              </a:lnSpc>
              <a:spcBef>
                <a:spcPts val="1625"/>
              </a:spcBef>
            </a:pPr>
            <a:r>
              <a:rPr sz="2400" dirty="0">
                <a:latin typeface="Times New Roman"/>
                <a:cs typeface="Times New Roman"/>
              </a:rPr>
              <a:t>So,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said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hides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complexity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hardware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uninterested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users.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5695" y="5626607"/>
            <a:ext cx="1022985" cy="1022985"/>
            <a:chOff x="615695" y="5626607"/>
            <a:chExt cx="1022985" cy="1022985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364" y="5632703"/>
              <a:ext cx="1001268" cy="4343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1779" y="6067056"/>
              <a:ext cx="1012190" cy="68580"/>
            </a:xfrm>
            <a:custGeom>
              <a:avLst/>
              <a:gdLst/>
              <a:ahLst/>
              <a:cxnLst/>
              <a:rect l="l" t="t" r="r" b="b"/>
              <a:pathLst>
                <a:path w="1012189" h="68579">
                  <a:moveTo>
                    <a:pt x="1011948" y="59436"/>
                  </a:moveTo>
                  <a:lnTo>
                    <a:pt x="0" y="59436"/>
                  </a:lnTo>
                  <a:lnTo>
                    <a:pt x="0" y="63995"/>
                  </a:lnTo>
                  <a:lnTo>
                    <a:pt x="0" y="68567"/>
                  </a:lnTo>
                  <a:lnTo>
                    <a:pt x="1011948" y="68567"/>
                  </a:lnTo>
                  <a:lnTo>
                    <a:pt x="1011948" y="63995"/>
                  </a:lnTo>
                  <a:lnTo>
                    <a:pt x="1011948" y="59436"/>
                  </a:lnTo>
                  <a:close/>
                </a:path>
                <a:path w="1012189" h="68579">
                  <a:moveTo>
                    <a:pt x="1011948" y="41148"/>
                  </a:moveTo>
                  <a:lnTo>
                    <a:pt x="0" y="41148"/>
                  </a:lnTo>
                  <a:lnTo>
                    <a:pt x="0" y="45720"/>
                  </a:lnTo>
                  <a:lnTo>
                    <a:pt x="0" y="50279"/>
                  </a:lnTo>
                  <a:lnTo>
                    <a:pt x="0" y="54851"/>
                  </a:lnTo>
                  <a:lnTo>
                    <a:pt x="0" y="59423"/>
                  </a:lnTo>
                  <a:lnTo>
                    <a:pt x="1011948" y="59423"/>
                  </a:lnTo>
                  <a:lnTo>
                    <a:pt x="1011948" y="54851"/>
                  </a:lnTo>
                  <a:lnTo>
                    <a:pt x="1011948" y="50279"/>
                  </a:lnTo>
                  <a:lnTo>
                    <a:pt x="1011948" y="45720"/>
                  </a:lnTo>
                  <a:lnTo>
                    <a:pt x="1011948" y="41148"/>
                  </a:lnTo>
                  <a:close/>
                </a:path>
                <a:path w="1012189" h="68579">
                  <a:moveTo>
                    <a:pt x="1011948" y="27432"/>
                  </a:moveTo>
                  <a:lnTo>
                    <a:pt x="0" y="27432"/>
                  </a:lnTo>
                  <a:lnTo>
                    <a:pt x="0" y="32004"/>
                  </a:lnTo>
                  <a:lnTo>
                    <a:pt x="0" y="36563"/>
                  </a:lnTo>
                  <a:lnTo>
                    <a:pt x="0" y="41135"/>
                  </a:lnTo>
                  <a:lnTo>
                    <a:pt x="1011948" y="41135"/>
                  </a:lnTo>
                  <a:lnTo>
                    <a:pt x="1011948" y="36563"/>
                  </a:lnTo>
                  <a:lnTo>
                    <a:pt x="1011948" y="32004"/>
                  </a:lnTo>
                  <a:lnTo>
                    <a:pt x="1011948" y="27432"/>
                  </a:lnTo>
                  <a:close/>
                </a:path>
                <a:path w="1012189" h="68579">
                  <a:moveTo>
                    <a:pt x="1011948" y="13716"/>
                  </a:moveTo>
                  <a:lnTo>
                    <a:pt x="0" y="13716"/>
                  </a:lnTo>
                  <a:lnTo>
                    <a:pt x="0" y="18288"/>
                  </a:lnTo>
                  <a:lnTo>
                    <a:pt x="0" y="22847"/>
                  </a:lnTo>
                  <a:lnTo>
                    <a:pt x="0" y="27419"/>
                  </a:lnTo>
                  <a:lnTo>
                    <a:pt x="1011948" y="27419"/>
                  </a:lnTo>
                  <a:lnTo>
                    <a:pt x="1011948" y="22847"/>
                  </a:lnTo>
                  <a:lnTo>
                    <a:pt x="1011948" y="18288"/>
                  </a:lnTo>
                  <a:lnTo>
                    <a:pt x="1011948" y="13716"/>
                  </a:lnTo>
                  <a:close/>
                </a:path>
                <a:path w="1012189" h="68579">
                  <a:moveTo>
                    <a:pt x="101194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0" y="9131"/>
                  </a:lnTo>
                  <a:lnTo>
                    <a:pt x="0" y="13703"/>
                  </a:lnTo>
                  <a:lnTo>
                    <a:pt x="1011948" y="13703"/>
                  </a:lnTo>
                  <a:lnTo>
                    <a:pt x="1011948" y="9131"/>
                  </a:lnTo>
                  <a:lnTo>
                    <a:pt x="1011948" y="4572"/>
                  </a:lnTo>
                  <a:lnTo>
                    <a:pt x="1011948" y="0"/>
                  </a:lnTo>
                  <a:close/>
                </a:path>
              </a:pathLst>
            </a:custGeom>
            <a:solidFill>
              <a:srgbClr val="FEF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1779" y="6135623"/>
              <a:ext cx="1012190" cy="73660"/>
            </a:xfrm>
            <a:custGeom>
              <a:avLst/>
              <a:gdLst/>
              <a:ahLst/>
              <a:cxnLst/>
              <a:rect l="l" t="t" r="r" b="b"/>
              <a:pathLst>
                <a:path w="1012189" h="73660">
                  <a:moveTo>
                    <a:pt x="1011948" y="59448"/>
                  </a:moveTo>
                  <a:lnTo>
                    <a:pt x="0" y="59448"/>
                  </a:lnTo>
                  <a:lnTo>
                    <a:pt x="0" y="64020"/>
                  </a:lnTo>
                  <a:lnTo>
                    <a:pt x="0" y="68580"/>
                  </a:lnTo>
                  <a:lnTo>
                    <a:pt x="0" y="73152"/>
                  </a:lnTo>
                  <a:lnTo>
                    <a:pt x="1011948" y="73152"/>
                  </a:lnTo>
                  <a:lnTo>
                    <a:pt x="1011948" y="68580"/>
                  </a:lnTo>
                  <a:lnTo>
                    <a:pt x="1011948" y="64020"/>
                  </a:lnTo>
                  <a:lnTo>
                    <a:pt x="1011948" y="59448"/>
                  </a:lnTo>
                  <a:close/>
                </a:path>
                <a:path w="1012189" h="73660">
                  <a:moveTo>
                    <a:pt x="1011948" y="45732"/>
                  </a:moveTo>
                  <a:lnTo>
                    <a:pt x="0" y="45732"/>
                  </a:lnTo>
                  <a:lnTo>
                    <a:pt x="0" y="50304"/>
                  </a:lnTo>
                  <a:lnTo>
                    <a:pt x="0" y="54864"/>
                  </a:lnTo>
                  <a:lnTo>
                    <a:pt x="0" y="59436"/>
                  </a:lnTo>
                  <a:lnTo>
                    <a:pt x="1011948" y="59436"/>
                  </a:lnTo>
                  <a:lnTo>
                    <a:pt x="1011948" y="54864"/>
                  </a:lnTo>
                  <a:lnTo>
                    <a:pt x="1011948" y="50304"/>
                  </a:lnTo>
                  <a:lnTo>
                    <a:pt x="1011948" y="45732"/>
                  </a:lnTo>
                  <a:close/>
                </a:path>
                <a:path w="1012189" h="73660">
                  <a:moveTo>
                    <a:pt x="1011948" y="32016"/>
                  </a:moveTo>
                  <a:lnTo>
                    <a:pt x="0" y="32016"/>
                  </a:lnTo>
                  <a:lnTo>
                    <a:pt x="0" y="36576"/>
                  </a:lnTo>
                  <a:lnTo>
                    <a:pt x="0" y="41148"/>
                  </a:lnTo>
                  <a:lnTo>
                    <a:pt x="0" y="45720"/>
                  </a:lnTo>
                  <a:lnTo>
                    <a:pt x="1011948" y="45720"/>
                  </a:lnTo>
                  <a:lnTo>
                    <a:pt x="1011948" y="41148"/>
                  </a:lnTo>
                  <a:lnTo>
                    <a:pt x="1011948" y="36576"/>
                  </a:lnTo>
                  <a:lnTo>
                    <a:pt x="1011948" y="32016"/>
                  </a:lnTo>
                  <a:close/>
                </a:path>
                <a:path w="1012189" h="73660">
                  <a:moveTo>
                    <a:pt x="1011948" y="18300"/>
                  </a:moveTo>
                  <a:lnTo>
                    <a:pt x="0" y="18300"/>
                  </a:lnTo>
                  <a:lnTo>
                    <a:pt x="0" y="22860"/>
                  </a:lnTo>
                  <a:lnTo>
                    <a:pt x="0" y="27432"/>
                  </a:lnTo>
                  <a:lnTo>
                    <a:pt x="0" y="32004"/>
                  </a:lnTo>
                  <a:lnTo>
                    <a:pt x="1011948" y="32004"/>
                  </a:lnTo>
                  <a:lnTo>
                    <a:pt x="1011948" y="27432"/>
                  </a:lnTo>
                  <a:lnTo>
                    <a:pt x="1011948" y="22860"/>
                  </a:lnTo>
                  <a:lnTo>
                    <a:pt x="1011948" y="18300"/>
                  </a:lnTo>
                  <a:close/>
                </a:path>
                <a:path w="1012189" h="73660">
                  <a:moveTo>
                    <a:pt x="1011948" y="4584"/>
                  </a:moveTo>
                  <a:lnTo>
                    <a:pt x="0" y="458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8288"/>
                  </a:lnTo>
                  <a:lnTo>
                    <a:pt x="1011948" y="18288"/>
                  </a:lnTo>
                  <a:lnTo>
                    <a:pt x="1011948" y="13716"/>
                  </a:lnTo>
                  <a:lnTo>
                    <a:pt x="1011948" y="9144"/>
                  </a:lnTo>
                  <a:lnTo>
                    <a:pt x="1011948" y="4584"/>
                  </a:lnTo>
                  <a:close/>
                </a:path>
                <a:path w="1012189" h="73660">
                  <a:moveTo>
                    <a:pt x="101194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011948" y="4572"/>
                  </a:lnTo>
                  <a:lnTo>
                    <a:pt x="1011948" y="0"/>
                  </a:lnTo>
                  <a:close/>
                </a:path>
              </a:pathLst>
            </a:custGeom>
            <a:solidFill>
              <a:srgbClr val="FCF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364" y="6208776"/>
              <a:ext cx="1001268" cy="4343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6131" y="6645401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1" y="0"/>
                  </a:lnTo>
                </a:path>
              </a:pathLst>
            </a:custGeom>
            <a:ln w="4571">
              <a:solidFill>
                <a:srgbClr val="FD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5695" y="5626607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5" h="1022984">
                  <a:moveTo>
                    <a:pt x="512063" y="1022603"/>
                  </a:moveTo>
                  <a:lnTo>
                    <a:pt x="463296" y="1021080"/>
                  </a:lnTo>
                  <a:lnTo>
                    <a:pt x="414528" y="1013460"/>
                  </a:lnTo>
                  <a:lnTo>
                    <a:pt x="368808" y="1002792"/>
                  </a:lnTo>
                  <a:lnTo>
                    <a:pt x="324612" y="987551"/>
                  </a:lnTo>
                  <a:lnTo>
                    <a:pt x="281940" y="967740"/>
                  </a:lnTo>
                  <a:lnTo>
                    <a:pt x="240792" y="944879"/>
                  </a:lnTo>
                  <a:lnTo>
                    <a:pt x="202692" y="918972"/>
                  </a:lnTo>
                  <a:lnTo>
                    <a:pt x="167640" y="890016"/>
                  </a:lnTo>
                  <a:lnTo>
                    <a:pt x="134112" y="856488"/>
                  </a:lnTo>
                  <a:lnTo>
                    <a:pt x="105156" y="821436"/>
                  </a:lnTo>
                  <a:lnTo>
                    <a:pt x="79248" y="783336"/>
                  </a:lnTo>
                  <a:lnTo>
                    <a:pt x="56388" y="743712"/>
                  </a:lnTo>
                  <a:lnTo>
                    <a:pt x="36576" y="701040"/>
                  </a:lnTo>
                  <a:lnTo>
                    <a:pt x="21336" y="655320"/>
                  </a:lnTo>
                  <a:lnTo>
                    <a:pt x="10668" y="609599"/>
                  </a:lnTo>
                  <a:lnTo>
                    <a:pt x="3048" y="560831"/>
                  </a:lnTo>
                  <a:lnTo>
                    <a:pt x="0" y="512063"/>
                  </a:lnTo>
                  <a:lnTo>
                    <a:pt x="3048" y="463295"/>
                  </a:lnTo>
                  <a:lnTo>
                    <a:pt x="9144" y="414527"/>
                  </a:lnTo>
                  <a:lnTo>
                    <a:pt x="21336" y="368807"/>
                  </a:lnTo>
                  <a:lnTo>
                    <a:pt x="36576" y="324611"/>
                  </a:lnTo>
                  <a:lnTo>
                    <a:pt x="54864" y="281939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7640" y="134111"/>
                  </a:lnTo>
                  <a:lnTo>
                    <a:pt x="202692" y="105155"/>
                  </a:lnTo>
                  <a:lnTo>
                    <a:pt x="240792" y="79247"/>
                  </a:lnTo>
                  <a:lnTo>
                    <a:pt x="280416" y="56387"/>
                  </a:lnTo>
                  <a:lnTo>
                    <a:pt x="323087" y="36576"/>
                  </a:lnTo>
                  <a:lnTo>
                    <a:pt x="368808" y="21335"/>
                  </a:lnTo>
                  <a:lnTo>
                    <a:pt x="414528" y="10667"/>
                  </a:lnTo>
                  <a:lnTo>
                    <a:pt x="463296" y="3047"/>
                  </a:lnTo>
                  <a:lnTo>
                    <a:pt x="512063" y="0"/>
                  </a:lnTo>
                  <a:lnTo>
                    <a:pt x="560832" y="3047"/>
                  </a:lnTo>
                  <a:lnTo>
                    <a:pt x="609600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1856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6867"/>
                  </a:lnTo>
                  <a:lnTo>
                    <a:pt x="208788" y="112776"/>
                  </a:lnTo>
                  <a:lnTo>
                    <a:pt x="173736" y="141731"/>
                  </a:lnTo>
                  <a:lnTo>
                    <a:pt x="141732" y="173735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7659"/>
                  </a:lnTo>
                  <a:lnTo>
                    <a:pt x="30480" y="370331"/>
                  </a:lnTo>
                  <a:lnTo>
                    <a:pt x="18288" y="416051"/>
                  </a:lnTo>
                  <a:lnTo>
                    <a:pt x="12192" y="463295"/>
                  </a:lnTo>
                  <a:lnTo>
                    <a:pt x="9144" y="512063"/>
                  </a:lnTo>
                  <a:lnTo>
                    <a:pt x="12192" y="560831"/>
                  </a:lnTo>
                  <a:lnTo>
                    <a:pt x="18288" y="606551"/>
                  </a:lnTo>
                  <a:lnTo>
                    <a:pt x="30480" y="652272"/>
                  </a:lnTo>
                  <a:lnTo>
                    <a:pt x="44196" y="696468"/>
                  </a:lnTo>
                  <a:lnTo>
                    <a:pt x="64008" y="739140"/>
                  </a:lnTo>
                  <a:lnTo>
                    <a:pt x="86868" y="778764"/>
                  </a:lnTo>
                  <a:lnTo>
                    <a:pt x="112776" y="815340"/>
                  </a:lnTo>
                  <a:lnTo>
                    <a:pt x="141732" y="850392"/>
                  </a:lnTo>
                  <a:lnTo>
                    <a:pt x="173736" y="882396"/>
                  </a:lnTo>
                  <a:lnTo>
                    <a:pt x="207264" y="911351"/>
                  </a:lnTo>
                  <a:lnTo>
                    <a:pt x="245364" y="937259"/>
                  </a:lnTo>
                  <a:lnTo>
                    <a:pt x="284988" y="960120"/>
                  </a:lnTo>
                  <a:lnTo>
                    <a:pt x="327660" y="978408"/>
                  </a:lnTo>
                  <a:lnTo>
                    <a:pt x="370332" y="993648"/>
                  </a:lnTo>
                  <a:lnTo>
                    <a:pt x="416052" y="1005840"/>
                  </a:lnTo>
                  <a:lnTo>
                    <a:pt x="463296" y="1011936"/>
                  </a:lnTo>
                  <a:lnTo>
                    <a:pt x="512063" y="1013460"/>
                  </a:lnTo>
                  <a:lnTo>
                    <a:pt x="609600" y="1013460"/>
                  </a:lnTo>
                  <a:lnTo>
                    <a:pt x="560832" y="1021080"/>
                  </a:lnTo>
                  <a:lnTo>
                    <a:pt x="512063" y="1022603"/>
                  </a:lnTo>
                  <a:close/>
                </a:path>
                <a:path w="1022985" h="1022984">
                  <a:moveTo>
                    <a:pt x="609600" y="1013460"/>
                  </a:moveTo>
                  <a:lnTo>
                    <a:pt x="512063" y="1013460"/>
                  </a:lnTo>
                  <a:lnTo>
                    <a:pt x="560832" y="1011936"/>
                  </a:lnTo>
                  <a:lnTo>
                    <a:pt x="606552" y="1005840"/>
                  </a:lnTo>
                  <a:lnTo>
                    <a:pt x="652272" y="993648"/>
                  </a:lnTo>
                  <a:lnTo>
                    <a:pt x="696468" y="978408"/>
                  </a:lnTo>
                  <a:lnTo>
                    <a:pt x="739140" y="960120"/>
                  </a:lnTo>
                  <a:lnTo>
                    <a:pt x="778764" y="937259"/>
                  </a:lnTo>
                  <a:lnTo>
                    <a:pt x="815340" y="911351"/>
                  </a:lnTo>
                  <a:lnTo>
                    <a:pt x="850392" y="882396"/>
                  </a:lnTo>
                  <a:lnTo>
                    <a:pt x="882396" y="850392"/>
                  </a:lnTo>
                  <a:lnTo>
                    <a:pt x="911352" y="815340"/>
                  </a:lnTo>
                  <a:lnTo>
                    <a:pt x="937260" y="778764"/>
                  </a:lnTo>
                  <a:lnTo>
                    <a:pt x="960120" y="739140"/>
                  </a:lnTo>
                  <a:lnTo>
                    <a:pt x="978408" y="696468"/>
                  </a:lnTo>
                  <a:lnTo>
                    <a:pt x="993648" y="653796"/>
                  </a:lnTo>
                  <a:lnTo>
                    <a:pt x="1005840" y="608075"/>
                  </a:lnTo>
                  <a:lnTo>
                    <a:pt x="1011936" y="560831"/>
                  </a:lnTo>
                  <a:lnTo>
                    <a:pt x="1013460" y="512063"/>
                  </a:lnTo>
                  <a:lnTo>
                    <a:pt x="1011936" y="463295"/>
                  </a:lnTo>
                  <a:lnTo>
                    <a:pt x="1005840" y="416051"/>
                  </a:lnTo>
                  <a:lnTo>
                    <a:pt x="993648" y="371855"/>
                  </a:lnTo>
                  <a:lnTo>
                    <a:pt x="978408" y="327659"/>
                  </a:lnTo>
                  <a:lnTo>
                    <a:pt x="960120" y="284987"/>
                  </a:lnTo>
                  <a:lnTo>
                    <a:pt x="937260" y="245363"/>
                  </a:lnTo>
                  <a:lnTo>
                    <a:pt x="911352" y="208787"/>
                  </a:lnTo>
                  <a:lnTo>
                    <a:pt x="882396" y="173735"/>
                  </a:lnTo>
                  <a:lnTo>
                    <a:pt x="850392" y="141731"/>
                  </a:lnTo>
                  <a:lnTo>
                    <a:pt x="815340" y="112776"/>
                  </a:lnTo>
                  <a:lnTo>
                    <a:pt x="778764" y="86867"/>
                  </a:lnTo>
                  <a:lnTo>
                    <a:pt x="739140" y="64007"/>
                  </a:lnTo>
                  <a:lnTo>
                    <a:pt x="696468" y="45719"/>
                  </a:lnTo>
                  <a:lnTo>
                    <a:pt x="653796" y="30479"/>
                  </a:lnTo>
                  <a:lnTo>
                    <a:pt x="608076" y="18287"/>
                  </a:lnTo>
                  <a:lnTo>
                    <a:pt x="560832" y="12191"/>
                  </a:lnTo>
                  <a:lnTo>
                    <a:pt x="512063" y="9143"/>
                  </a:lnTo>
                  <a:lnTo>
                    <a:pt x="609600" y="9143"/>
                  </a:lnTo>
                  <a:lnTo>
                    <a:pt x="655320" y="21335"/>
                  </a:lnTo>
                  <a:lnTo>
                    <a:pt x="699516" y="36576"/>
                  </a:lnTo>
                  <a:lnTo>
                    <a:pt x="742188" y="54863"/>
                  </a:lnTo>
                  <a:lnTo>
                    <a:pt x="783336" y="77724"/>
                  </a:lnTo>
                  <a:lnTo>
                    <a:pt x="821436" y="105155"/>
                  </a:lnTo>
                  <a:lnTo>
                    <a:pt x="856488" y="134111"/>
                  </a:lnTo>
                  <a:lnTo>
                    <a:pt x="890016" y="167639"/>
                  </a:lnTo>
                  <a:lnTo>
                    <a:pt x="918972" y="202691"/>
                  </a:lnTo>
                  <a:lnTo>
                    <a:pt x="944879" y="240791"/>
                  </a:lnTo>
                  <a:lnTo>
                    <a:pt x="967740" y="280415"/>
                  </a:lnTo>
                  <a:lnTo>
                    <a:pt x="987552" y="323087"/>
                  </a:lnTo>
                  <a:lnTo>
                    <a:pt x="1002792" y="368807"/>
                  </a:lnTo>
                  <a:lnTo>
                    <a:pt x="1013460" y="414527"/>
                  </a:lnTo>
                  <a:lnTo>
                    <a:pt x="1021080" y="463295"/>
                  </a:lnTo>
                  <a:lnTo>
                    <a:pt x="1022604" y="512063"/>
                  </a:lnTo>
                  <a:lnTo>
                    <a:pt x="1021080" y="560831"/>
                  </a:lnTo>
                  <a:lnTo>
                    <a:pt x="1013460" y="609599"/>
                  </a:lnTo>
                  <a:lnTo>
                    <a:pt x="1002792" y="655320"/>
                  </a:lnTo>
                  <a:lnTo>
                    <a:pt x="987552" y="699516"/>
                  </a:lnTo>
                  <a:lnTo>
                    <a:pt x="967740" y="742188"/>
                  </a:lnTo>
                  <a:lnTo>
                    <a:pt x="944879" y="783336"/>
                  </a:lnTo>
                  <a:lnTo>
                    <a:pt x="918972" y="821436"/>
                  </a:lnTo>
                  <a:lnTo>
                    <a:pt x="890016" y="856488"/>
                  </a:lnTo>
                  <a:lnTo>
                    <a:pt x="856488" y="890016"/>
                  </a:lnTo>
                  <a:lnTo>
                    <a:pt x="821436" y="918972"/>
                  </a:lnTo>
                  <a:lnTo>
                    <a:pt x="783336" y="944879"/>
                  </a:lnTo>
                  <a:lnTo>
                    <a:pt x="743712" y="967740"/>
                  </a:lnTo>
                  <a:lnTo>
                    <a:pt x="701040" y="987551"/>
                  </a:lnTo>
                  <a:lnTo>
                    <a:pt x="655320" y="1002792"/>
                  </a:lnTo>
                  <a:lnTo>
                    <a:pt x="609600" y="10134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8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16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Monolithic</a:t>
            </a:r>
            <a:r>
              <a:rPr spc="-145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8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378" y="1403158"/>
            <a:ext cx="8611870" cy="508698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Monolithic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basic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structure:</a:t>
            </a:r>
            <a:endParaRPr sz="2400" dirty="0">
              <a:latin typeface="Calibri"/>
              <a:cs typeface="Calibri"/>
            </a:endParaRPr>
          </a:p>
          <a:p>
            <a:pPr marL="299085" indent="-274955" algn="just">
              <a:lnSpc>
                <a:spcPct val="100000"/>
              </a:lnSpc>
              <a:spcBef>
                <a:spcPts val="300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entire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working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kernel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space.</a:t>
            </a:r>
          </a:p>
          <a:p>
            <a:pPr marL="299085" marR="5080" indent="-274955" algn="just">
              <a:lnSpc>
                <a:spcPts val="2400"/>
              </a:lnSpc>
              <a:spcBef>
                <a:spcPts val="635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 of </a:t>
            </a:r>
            <a:r>
              <a:rPr sz="2400" spc="-20" dirty="0">
                <a:latin typeface="Calibri"/>
                <a:cs typeface="Calibri"/>
              </a:rPr>
              <a:t>primitives </a:t>
            </a:r>
            <a:r>
              <a:rPr sz="2400" spc="-10" dirty="0">
                <a:latin typeface="Calibri"/>
                <a:cs typeface="Calibri"/>
              </a:rPr>
              <a:t>or </a:t>
            </a:r>
            <a:r>
              <a:rPr sz="2400" spc="-50" dirty="0">
                <a:latin typeface="Calibri"/>
                <a:cs typeface="Calibri"/>
              </a:rPr>
              <a:t>system </a:t>
            </a:r>
            <a:r>
              <a:rPr sz="2400" spc="-20" dirty="0">
                <a:latin typeface="Calibri"/>
                <a:cs typeface="Calibri"/>
              </a:rPr>
              <a:t>calls implement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30" dirty="0">
                <a:latin typeface="Calibri"/>
                <a:cs typeface="Calibri"/>
              </a:rPr>
              <a:t>operating </a:t>
            </a:r>
            <a:r>
              <a:rPr sz="2400" spc="-50" dirty="0">
                <a:latin typeface="Calibri"/>
                <a:cs typeface="Calibri"/>
              </a:rPr>
              <a:t>system 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services </a:t>
            </a:r>
            <a:r>
              <a:rPr sz="2400" spc="-15" dirty="0">
                <a:latin typeface="Calibri"/>
                <a:cs typeface="Calibri"/>
              </a:rPr>
              <a:t>such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5" dirty="0">
                <a:latin typeface="Calibri"/>
                <a:cs typeface="Calibri"/>
              </a:rPr>
              <a:t>process </a:t>
            </a:r>
            <a:r>
              <a:rPr sz="2400" spc="-20" dirty="0">
                <a:latin typeface="Calibri"/>
                <a:cs typeface="Calibri"/>
              </a:rPr>
              <a:t>management, </a:t>
            </a:r>
            <a:r>
              <a:rPr sz="2400" spc="-45" dirty="0">
                <a:latin typeface="Calibri"/>
                <a:cs typeface="Calibri"/>
              </a:rPr>
              <a:t>concurrency, </a:t>
            </a:r>
            <a:r>
              <a:rPr sz="2400" spc="-5" dirty="0">
                <a:latin typeface="Calibri"/>
                <a:cs typeface="Calibri"/>
              </a:rPr>
              <a:t>and memory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management.</a:t>
            </a:r>
            <a:endParaRPr sz="2400" dirty="0">
              <a:latin typeface="Calibri"/>
              <a:cs typeface="Calibri"/>
            </a:endParaRPr>
          </a:p>
          <a:p>
            <a:pPr marL="299085" indent="-274955" algn="just">
              <a:lnSpc>
                <a:spcPct val="100000"/>
              </a:lnSpc>
              <a:spcBef>
                <a:spcPts val="265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Device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drivers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kernel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modules.</a:t>
            </a:r>
            <a:endParaRPr sz="2400" dirty="0">
              <a:latin typeface="Calibri"/>
              <a:cs typeface="Calibri"/>
            </a:endParaRPr>
          </a:p>
          <a:p>
            <a:pPr marL="299085" marR="6985" indent="-274955" algn="just">
              <a:lnSpc>
                <a:spcPct val="83100"/>
              </a:lnSpc>
              <a:spcBef>
                <a:spcPts val="630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b="1" spc="-15" dirty="0">
                <a:latin typeface="Calibri"/>
                <a:cs typeface="Calibri"/>
              </a:rPr>
              <a:t>user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services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b="1" spc="-30" dirty="0">
                <a:latin typeface="Calibri"/>
                <a:cs typeface="Calibri"/>
              </a:rPr>
              <a:t>kernel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services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implemented</a:t>
            </a:r>
            <a:r>
              <a:rPr sz="2400" spc="-10" dirty="0">
                <a:latin typeface="Calibri"/>
                <a:cs typeface="Calibri"/>
              </a:rPr>
              <a:t> under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same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address</a:t>
            </a:r>
            <a:r>
              <a:rPr sz="2400" spc="-10" dirty="0">
                <a:latin typeface="Calibri"/>
                <a:cs typeface="Calibri"/>
              </a:rPr>
              <a:t> space.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both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services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implemented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85" dirty="0">
                <a:latin typeface="Calibri"/>
                <a:cs typeface="Calibri"/>
              </a:rPr>
              <a:t>k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s</a:t>
            </a:r>
            <a:r>
              <a:rPr sz="2400" spc="-60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x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ut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28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.</a:t>
            </a:r>
          </a:p>
          <a:p>
            <a:pPr marL="299085" marR="6985" indent="-274955" algn="just">
              <a:lnSpc>
                <a:spcPts val="2590"/>
              </a:lnSpc>
              <a:spcBef>
                <a:spcPts val="605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25" dirty="0">
                <a:latin typeface="Calibri"/>
                <a:cs typeface="Calibri"/>
              </a:rPr>
              <a:t>any </a:t>
            </a:r>
            <a:r>
              <a:rPr sz="2400" spc="-10" dirty="0">
                <a:latin typeface="Calibri"/>
                <a:cs typeface="Calibri"/>
              </a:rPr>
              <a:t>service </a:t>
            </a:r>
            <a:r>
              <a:rPr sz="2400" spc="-25" dirty="0">
                <a:latin typeface="Calibri"/>
                <a:cs typeface="Calibri"/>
              </a:rPr>
              <a:t>fails </a:t>
            </a:r>
            <a:r>
              <a:rPr sz="2400" spc="-1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entire </a:t>
            </a:r>
            <a:r>
              <a:rPr sz="2400" spc="-55" dirty="0">
                <a:latin typeface="Calibri"/>
                <a:cs typeface="Calibri"/>
              </a:rPr>
              <a:t>system </a:t>
            </a:r>
            <a:r>
              <a:rPr sz="2400" spc="-20" dirty="0">
                <a:latin typeface="Calibri"/>
                <a:cs typeface="Calibri"/>
              </a:rPr>
              <a:t>crashes,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15" dirty="0">
                <a:latin typeface="Calibri"/>
                <a:cs typeface="Calibri"/>
              </a:rPr>
              <a:t>one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2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drawbacks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kernel.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entire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operating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system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modification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dirty="0">
                <a:latin typeface="Calibri"/>
                <a:cs typeface="Calibri"/>
              </a:rPr>
              <a:t>service.</a:t>
            </a:r>
          </a:p>
          <a:p>
            <a:pPr marL="299085" indent="-274955" algn="just">
              <a:lnSpc>
                <a:spcPct val="100000"/>
              </a:lnSpc>
              <a:spcBef>
                <a:spcPts val="265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tu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</a:t>
            </a:r>
            <a:r>
              <a:rPr sz="2400" spc="1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wh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 marL="299085" indent="-274955" algn="just">
              <a:lnSpc>
                <a:spcPct val="100000"/>
              </a:lnSpc>
              <a:spcBef>
                <a:spcPts val="300"/>
              </a:spcBef>
              <a:buClr>
                <a:srgbClr val="FB8536"/>
              </a:buClr>
              <a:buSzPct val="66666"/>
              <a:buFont typeface="Wingdings"/>
              <a:buChar char=""/>
              <a:tabLst>
                <a:tab pos="299720" algn="l"/>
              </a:tabLst>
            </a:pPr>
            <a:r>
              <a:rPr sz="2400" spc="-20" dirty="0">
                <a:latin typeface="Calibri"/>
                <a:cs typeface="Calibri"/>
              </a:rPr>
              <a:t>Examples: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Linux,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like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kernels,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BSD,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OS/360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1600200"/>
            <a:ext cx="7112507" cy="527151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368543" y="1587495"/>
            <a:ext cx="254000" cy="1225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56846" y="645742"/>
            <a:ext cx="58585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MONOLITHIC</a:t>
            </a:r>
            <a:r>
              <a:rPr spc="-155" dirty="0"/>
              <a:t> </a:t>
            </a:r>
            <a:r>
              <a:rPr dirty="0"/>
              <a:t>STRUCTURE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034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Layered</a:t>
            </a:r>
            <a:r>
              <a:rPr spc="-175" dirty="0"/>
              <a:t> </a:t>
            </a:r>
            <a:r>
              <a:rPr spc="-5" dirty="0"/>
              <a:t>Structure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8601" y="1694143"/>
            <a:ext cx="8601075" cy="49841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7020" marR="85725" indent="-274955" algn="just">
              <a:lnSpc>
                <a:spcPts val="2400"/>
              </a:lnSpc>
              <a:spcBef>
                <a:spcPts val="375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5" dirty="0">
                <a:latin typeface="Calibri"/>
                <a:cs typeface="Calibri"/>
              </a:rPr>
              <a:t>layered </a:t>
            </a:r>
            <a:r>
              <a:rPr sz="2200" spc="-40" dirty="0">
                <a:latin typeface="Calibri"/>
                <a:cs typeface="Calibri"/>
              </a:rPr>
              <a:t>system </a:t>
            </a:r>
            <a:r>
              <a:rPr sz="2200" spc="-20" dirty="0">
                <a:latin typeface="Calibri"/>
                <a:cs typeface="Calibri"/>
              </a:rPr>
              <a:t>consists </a:t>
            </a:r>
            <a:r>
              <a:rPr sz="2200" spc="-1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b="1" spc="-5" dirty="0">
                <a:latin typeface="Calibri"/>
                <a:cs typeface="Calibri"/>
              </a:rPr>
              <a:t>series </a:t>
            </a:r>
            <a:r>
              <a:rPr sz="2200" b="1" dirty="0">
                <a:latin typeface="Calibri"/>
                <a:cs typeface="Calibri"/>
              </a:rPr>
              <a:t>of </a:t>
            </a:r>
            <a:r>
              <a:rPr sz="2200" b="1" spc="-30" dirty="0">
                <a:latin typeface="Calibri"/>
                <a:cs typeface="Calibri"/>
              </a:rPr>
              <a:t>layers</a:t>
            </a:r>
            <a:r>
              <a:rPr sz="2200" spc="-30" dirty="0">
                <a:latin typeface="Calibri"/>
                <a:cs typeface="Calibri"/>
              </a:rPr>
              <a:t>, </a:t>
            </a:r>
            <a:r>
              <a:rPr sz="2200" spc="-10" dirty="0">
                <a:latin typeface="Calibri"/>
                <a:cs typeface="Calibri"/>
              </a:rPr>
              <a:t>each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which </a:t>
            </a:r>
            <a:r>
              <a:rPr sz="2200" spc="-20" dirty="0">
                <a:latin typeface="Calibri"/>
                <a:cs typeface="Calibri"/>
              </a:rPr>
              <a:t>depends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only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correct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operation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layer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immediately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beneath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it.</a:t>
            </a:r>
          </a:p>
          <a:p>
            <a:pPr marL="287020" marR="10160" indent="-274955" algn="just">
              <a:lnSpc>
                <a:spcPts val="2200"/>
              </a:lnSpc>
              <a:spcBef>
                <a:spcPts val="390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lowest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layer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represents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hardware</a:t>
            </a:r>
            <a:r>
              <a:rPr sz="2200" spc="4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interface,</a:t>
            </a:r>
            <a:r>
              <a:rPr sz="2200" spc="43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the</a:t>
            </a:r>
            <a:r>
              <a:rPr sz="2200" spc="4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highest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layer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applicationinterface.</a:t>
            </a:r>
            <a:endParaRPr sz="2200" dirty="0">
              <a:latin typeface="Calibri"/>
              <a:cs typeface="Calibri"/>
            </a:endParaRPr>
          </a:p>
          <a:p>
            <a:pPr marL="287020" marR="5715" indent="-274955" algn="just">
              <a:lnSpc>
                <a:spcPct val="83000"/>
              </a:lnSpc>
              <a:spcBef>
                <a:spcPts val="600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10" dirty="0">
                <a:latin typeface="Calibri"/>
                <a:cs typeface="Calibri"/>
              </a:rPr>
              <a:t>All </a:t>
            </a:r>
            <a:r>
              <a:rPr sz="2200" spc="-15" dirty="0">
                <a:latin typeface="Calibri"/>
                <a:cs typeface="Calibri"/>
              </a:rPr>
              <a:t>the </a:t>
            </a:r>
            <a:r>
              <a:rPr sz="2200" spc="-45" dirty="0">
                <a:latin typeface="Calibri"/>
                <a:cs typeface="Calibri"/>
              </a:rPr>
              <a:t>layers </a:t>
            </a:r>
            <a:r>
              <a:rPr sz="2200" spc="-2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be </a:t>
            </a:r>
            <a:r>
              <a:rPr sz="2200" spc="-20" dirty="0">
                <a:latin typeface="Calibri"/>
                <a:cs typeface="Calibri"/>
              </a:rPr>
              <a:t>defined </a:t>
            </a:r>
            <a:r>
              <a:rPr sz="2200" spc="-25" dirty="0">
                <a:latin typeface="Calibri"/>
                <a:cs typeface="Calibri"/>
              </a:rPr>
              <a:t>separately </a:t>
            </a:r>
            <a:r>
              <a:rPr sz="2200" spc="-10" dirty="0">
                <a:latin typeface="Calibri"/>
                <a:cs typeface="Calibri"/>
              </a:rPr>
              <a:t>and </a:t>
            </a:r>
            <a:r>
              <a:rPr sz="2200" spc="-35" dirty="0">
                <a:latin typeface="Calibri"/>
                <a:cs typeface="Calibri"/>
              </a:rPr>
              <a:t>interact </a:t>
            </a:r>
            <a:r>
              <a:rPr sz="2200" spc="-20" dirty="0">
                <a:latin typeface="Calibri"/>
                <a:cs typeface="Calibri"/>
              </a:rPr>
              <a:t>with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other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required. Also,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5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easier </a:t>
            </a:r>
            <a:r>
              <a:rPr sz="2200" spc="-30" dirty="0">
                <a:latin typeface="Calibri"/>
                <a:cs typeface="Calibri"/>
              </a:rPr>
              <a:t>to</a:t>
            </a:r>
            <a:r>
              <a:rPr sz="2200" spc="434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create,</a:t>
            </a:r>
            <a:r>
              <a:rPr sz="2200" spc="43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maintain </a:t>
            </a:r>
            <a:r>
              <a:rPr sz="2200" spc="-15" dirty="0">
                <a:latin typeface="Calibri"/>
                <a:cs typeface="Calibri"/>
              </a:rPr>
              <a:t>and </a:t>
            </a:r>
            <a:r>
              <a:rPr sz="2200" spc="-40" dirty="0">
                <a:latin typeface="Calibri"/>
                <a:cs typeface="Calibri"/>
              </a:rPr>
              <a:t>update </a:t>
            </a:r>
            <a:r>
              <a:rPr sz="2200" spc="-20" dirty="0">
                <a:latin typeface="Calibri"/>
                <a:cs typeface="Calibri"/>
              </a:rPr>
              <a:t>the </a:t>
            </a:r>
            <a:r>
              <a:rPr sz="2200" spc="-50" dirty="0">
                <a:latin typeface="Calibri"/>
                <a:cs typeface="Calibri"/>
              </a:rPr>
              <a:t>system</a:t>
            </a:r>
            <a:r>
              <a:rPr sz="2200" spc="4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if it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done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form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layers.</a:t>
            </a:r>
            <a:endParaRPr sz="2200" dirty="0">
              <a:latin typeface="Calibri"/>
              <a:cs typeface="Calibri"/>
            </a:endParaRPr>
          </a:p>
          <a:p>
            <a:pPr marL="287020" indent="-274955" algn="just">
              <a:lnSpc>
                <a:spcPct val="100000"/>
              </a:lnSpc>
              <a:spcBef>
                <a:spcPts val="165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20" dirty="0">
                <a:latin typeface="Calibri"/>
                <a:cs typeface="Calibri"/>
              </a:rPr>
              <a:t>Change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layer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specification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not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affect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the</a:t>
            </a:r>
            <a:r>
              <a:rPr sz="2200" spc="-2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layers.</a:t>
            </a:r>
            <a:endParaRPr sz="2200" dirty="0">
              <a:latin typeface="Calibri"/>
              <a:cs typeface="Calibri"/>
            </a:endParaRPr>
          </a:p>
          <a:p>
            <a:pPr marL="287020" marR="5080" indent="-274955" algn="just">
              <a:lnSpc>
                <a:spcPct val="83000"/>
              </a:lnSpc>
              <a:spcBef>
                <a:spcPts val="630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b="1" spc="-5" dirty="0">
                <a:latin typeface="Calibri"/>
                <a:cs typeface="Calibri"/>
              </a:rPr>
              <a:t>A </a:t>
            </a:r>
            <a:r>
              <a:rPr sz="2200" b="1" spc="-45" dirty="0">
                <a:latin typeface="Calibri"/>
                <a:cs typeface="Calibri"/>
              </a:rPr>
              <a:t>key </a:t>
            </a:r>
            <a:r>
              <a:rPr sz="2200" b="1" spc="-20" dirty="0">
                <a:latin typeface="Calibri"/>
                <a:cs typeface="Calibri"/>
              </a:rPr>
              <a:t>problem </a:t>
            </a:r>
            <a:r>
              <a:rPr sz="2200" b="1" dirty="0">
                <a:latin typeface="Calibri"/>
                <a:cs typeface="Calibri"/>
              </a:rPr>
              <a:t>in </a:t>
            </a:r>
            <a:r>
              <a:rPr sz="2200" b="1" spc="-5" dirty="0">
                <a:latin typeface="Calibri"/>
                <a:cs typeface="Calibri"/>
              </a:rPr>
              <a:t>a </a:t>
            </a:r>
            <a:r>
              <a:rPr sz="2200" b="1" spc="-35" dirty="0">
                <a:latin typeface="Calibri"/>
                <a:cs typeface="Calibri"/>
              </a:rPr>
              <a:t>layered </a:t>
            </a:r>
            <a:r>
              <a:rPr sz="2200" b="1" spc="-50" dirty="0">
                <a:latin typeface="Calibri"/>
                <a:cs typeface="Calibri"/>
              </a:rPr>
              <a:t>system </a:t>
            </a:r>
            <a:r>
              <a:rPr sz="2200" b="1" dirty="0">
                <a:latin typeface="Calibri"/>
                <a:cs typeface="Calibri"/>
              </a:rPr>
              <a:t>is </a:t>
            </a:r>
            <a:r>
              <a:rPr sz="2200" b="1" spc="-15" dirty="0">
                <a:latin typeface="Calibri"/>
                <a:cs typeface="Calibri"/>
              </a:rPr>
              <a:t>deciding on the ordering </a:t>
            </a:r>
            <a:r>
              <a:rPr sz="2200" b="1" dirty="0">
                <a:latin typeface="Calibri"/>
                <a:cs typeface="Calibri"/>
              </a:rPr>
              <a:t>of </a:t>
            </a:r>
            <a:r>
              <a:rPr sz="2200" b="1" spc="-10" dirty="0">
                <a:latin typeface="Calibri"/>
                <a:cs typeface="Calibri"/>
              </a:rPr>
              <a:t>the 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b="1" spc="-35" dirty="0">
                <a:latin typeface="Calibri"/>
                <a:cs typeface="Calibri"/>
              </a:rPr>
              <a:t>layers. </a:t>
            </a:r>
            <a:r>
              <a:rPr sz="2200" spc="-20" dirty="0">
                <a:latin typeface="Calibri"/>
                <a:cs typeface="Calibri"/>
              </a:rPr>
              <a:t>(This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20" dirty="0">
                <a:latin typeface="Calibri"/>
                <a:cs typeface="Calibri"/>
              </a:rPr>
              <a:t>critical because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requirement that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35" dirty="0">
                <a:latin typeface="Calibri"/>
                <a:cs typeface="Calibri"/>
              </a:rPr>
              <a:t>layer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can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ultimately </a:t>
            </a:r>
            <a:r>
              <a:rPr sz="2200" spc="-15" dirty="0">
                <a:latin typeface="Calibri"/>
                <a:cs typeface="Calibri"/>
              </a:rPr>
              <a:t>only </a:t>
            </a:r>
            <a:r>
              <a:rPr sz="2200" spc="-10" dirty="0">
                <a:latin typeface="Calibri"/>
                <a:cs typeface="Calibri"/>
              </a:rPr>
              <a:t>use services </a:t>
            </a:r>
            <a:r>
              <a:rPr sz="2200" spc="-30" dirty="0">
                <a:latin typeface="Calibri"/>
                <a:cs typeface="Calibri"/>
              </a:rPr>
              <a:t>provided </a:t>
            </a:r>
            <a:r>
              <a:rPr sz="2200" spc="-10" dirty="0">
                <a:latin typeface="Calibri"/>
                <a:cs typeface="Calibri"/>
              </a:rPr>
              <a:t>by </a:t>
            </a:r>
            <a:r>
              <a:rPr sz="2200" spc="-40" dirty="0">
                <a:latin typeface="Calibri"/>
                <a:cs typeface="Calibri"/>
              </a:rPr>
              <a:t>layers </a:t>
            </a:r>
            <a:r>
              <a:rPr sz="2200" spc="-10" dirty="0">
                <a:latin typeface="Calibri"/>
                <a:cs typeface="Calibri"/>
              </a:rPr>
              <a:t>below </a:t>
            </a:r>
            <a:r>
              <a:rPr sz="2200" spc="-15" dirty="0">
                <a:latin typeface="Calibri"/>
                <a:cs typeface="Calibri"/>
              </a:rPr>
              <a:t>it </a:t>
            </a:r>
            <a:r>
              <a:rPr sz="2200" spc="-5" dirty="0">
                <a:latin typeface="Calibri"/>
                <a:cs typeface="Calibri"/>
              </a:rPr>
              <a:t>- </a:t>
            </a:r>
            <a:r>
              <a:rPr sz="2200" spc="5" dirty="0">
                <a:latin typeface="Calibri"/>
                <a:cs typeface="Calibri"/>
              </a:rPr>
              <a:t>so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ordering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cannot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have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anycycles.)</a:t>
            </a:r>
            <a:endParaRPr sz="2200" dirty="0">
              <a:latin typeface="Calibri"/>
              <a:cs typeface="Calibri"/>
            </a:endParaRPr>
          </a:p>
          <a:p>
            <a:pPr marL="287020" marR="6350" indent="-274955" algn="just">
              <a:lnSpc>
                <a:spcPct val="83400"/>
              </a:lnSpc>
              <a:spcBef>
                <a:spcPts val="595"/>
              </a:spcBef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strictly-layered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structure,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efficiency</a:t>
            </a:r>
            <a:r>
              <a:rPr sz="2200" spc="-20" dirty="0">
                <a:latin typeface="Calibri"/>
                <a:cs typeface="Calibri"/>
              </a:rPr>
              <a:t> can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also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become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problem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because </a:t>
            </a:r>
            <a:r>
              <a:rPr sz="2200" spc="-10" dirty="0">
                <a:latin typeface="Calibri"/>
                <a:cs typeface="Calibri"/>
              </a:rPr>
              <a:t>when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higher-level </a:t>
            </a:r>
            <a:r>
              <a:rPr sz="2200" spc="-30" dirty="0">
                <a:latin typeface="Calibri"/>
                <a:cs typeface="Calibri"/>
              </a:rPr>
              <a:t>layer requires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5" dirty="0">
                <a:latin typeface="Calibri"/>
                <a:cs typeface="Calibri"/>
              </a:rPr>
              <a:t>lower-level operation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request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must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way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down</a:t>
            </a:r>
            <a:r>
              <a:rPr sz="2200" spc="4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layer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by </a:t>
            </a:r>
            <a:r>
              <a:rPr sz="2200" spc="-95" dirty="0">
                <a:latin typeface="Calibri"/>
                <a:cs typeface="Calibri"/>
              </a:rPr>
              <a:t>layer.</a:t>
            </a:r>
            <a:endParaRPr sz="2200" dirty="0">
              <a:latin typeface="Calibri"/>
              <a:cs typeface="Calibri"/>
            </a:endParaRPr>
          </a:p>
          <a:p>
            <a:pPr marL="287020" indent="-274955" algn="just">
              <a:lnSpc>
                <a:spcPts val="2605"/>
              </a:lnSpc>
              <a:buClr>
                <a:srgbClr val="FB8536"/>
              </a:buClr>
              <a:buSzPct val="68181"/>
              <a:buFont typeface="Wingdings"/>
              <a:buChar char=""/>
              <a:tabLst>
                <a:tab pos="287655" algn="l"/>
              </a:tabLst>
            </a:pP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60" dirty="0">
                <a:latin typeface="Calibri"/>
                <a:cs typeface="Calibri"/>
              </a:rPr>
              <a:t>x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5" dirty="0">
                <a:latin typeface="Calibri"/>
                <a:cs typeface="Calibri"/>
              </a:rPr>
              <a:t>m</a:t>
            </a:r>
            <a:r>
              <a:rPr sz="2200" spc="-20" dirty="0">
                <a:latin typeface="Calibri"/>
                <a:cs typeface="Calibri"/>
              </a:rPr>
              <a:t>p</a:t>
            </a:r>
            <a:r>
              <a:rPr sz="2200" spc="-30" dirty="0">
                <a:latin typeface="Calibri"/>
                <a:cs typeface="Calibri"/>
              </a:rPr>
              <a:t>l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/2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n</a:t>
            </a:r>
            <a:r>
              <a:rPr sz="2200" spc="5" dirty="0">
                <a:latin typeface="Calibri"/>
                <a:cs typeface="Calibri"/>
              </a:rPr>
              <a:t>d</a:t>
            </a:r>
            <a:r>
              <a:rPr sz="2200" spc="-25" dirty="0">
                <a:latin typeface="Calibri"/>
                <a:cs typeface="Calibri"/>
              </a:rPr>
              <a:t>o</a:t>
            </a:r>
            <a:r>
              <a:rPr sz="2200" spc="-5" dirty="0">
                <a:latin typeface="Calibri"/>
                <a:cs typeface="Calibri"/>
              </a:rPr>
              <a:t>w</a:t>
            </a:r>
            <a:r>
              <a:rPr sz="2200" spc="-1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T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1100" y="1941575"/>
            <a:ext cx="7758683" cy="447446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70546" y="661036"/>
            <a:ext cx="4829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LAYERED</a:t>
            </a:r>
            <a:r>
              <a:rPr spc="-155" dirty="0"/>
              <a:t> </a:t>
            </a:r>
            <a:r>
              <a:rPr dirty="0"/>
              <a:t>STRUCTURE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83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9911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Microkernel</a:t>
            </a:r>
            <a:r>
              <a:rPr spc="-150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8667" y="1448835"/>
            <a:ext cx="8604885" cy="4994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6350" indent="-274320" algn="just">
              <a:lnSpc>
                <a:spcPct val="100000"/>
              </a:lnSpc>
              <a:spcBef>
                <a:spcPts val="105"/>
              </a:spcBef>
              <a:buClr>
                <a:srgbClr val="FB8536"/>
              </a:buClr>
              <a:buSzPct val="70000"/>
              <a:buFont typeface="Wingdings"/>
              <a:buChar char=""/>
              <a:tabLst>
                <a:tab pos="287020" algn="l"/>
              </a:tabLst>
            </a:pPr>
            <a:r>
              <a:rPr sz="2000" spc="-10" dirty="0">
                <a:latin typeface="Calibri"/>
                <a:cs typeface="Calibri"/>
              </a:rPr>
              <a:t>Kernel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5" dirty="0">
                <a:latin typeface="Calibri"/>
                <a:cs typeface="Calibri"/>
              </a:rPr>
              <a:t>made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small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possible </a:t>
            </a:r>
            <a:r>
              <a:rPr sz="2000" spc="-10" dirty="0">
                <a:latin typeface="Calibri"/>
                <a:cs typeface="Calibri"/>
              </a:rPr>
              <a:t>only the </a:t>
            </a:r>
            <a:r>
              <a:rPr sz="2000" spc="-20" dirty="0">
                <a:latin typeface="Calibri"/>
                <a:cs typeface="Calibri"/>
              </a:rPr>
              <a:t>most important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20" dirty="0">
                <a:latin typeface="Calibri"/>
                <a:cs typeface="Calibri"/>
              </a:rPr>
              <a:t>are </a:t>
            </a:r>
            <a:r>
              <a:rPr sz="2000" spc="-10" dirty="0">
                <a:latin typeface="Calibri"/>
                <a:cs typeface="Calibri"/>
              </a:rPr>
              <a:t>put </a:t>
            </a:r>
            <a:r>
              <a:rPr sz="2000" spc="-5" dirty="0">
                <a:latin typeface="Calibri"/>
                <a:cs typeface="Calibri"/>
              </a:rPr>
              <a:t> inside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30" dirty="0">
                <a:latin typeface="Calibri"/>
                <a:cs typeface="Calibri"/>
              </a:rPr>
              <a:t>kernel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25" dirty="0">
                <a:latin typeface="Calibri"/>
                <a:cs typeface="Calibri"/>
              </a:rPr>
              <a:t>rest </a:t>
            </a:r>
            <a:r>
              <a:rPr sz="2000" dirty="0">
                <a:latin typeface="Calibri"/>
                <a:cs typeface="Calibri"/>
              </a:rPr>
              <a:t>of the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dirty="0">
                <a:latin typeface="Calibri"/>
                <a:cs typeface="Calibri"/>
              </a:rPr>
              <a:t>service </a:t>
            </a:r>
            <a:r>
              <a:rPr sz="2000" spc="-15" dirty="0">
                <a:latin typeface="Calibri"/>
                <a:cs typeface="Calibri"/>
              </a:rPr>
              <a:t>are present </a:t>
            </a:r>
            <a:r>
              <a:rPr sz="2000" spc="-1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40" dirty="0">
                <a:latin typeface="Calibri"/>
                <a:cs typeface="Calibri"/>
              </a:rPr>
              <a:t>system </a:t>
            </a:r>
            <a:r>
              <a:rPr sz="2000" spc="-20" dirty="0">
                <a:latin typeface="Calibri"/>
                <a:cs typeface="Calibri"/>
              </a:rPr>
              <a:t>application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program.</a:t>
            </a:r>
            <a:endParaRPr sz="2000" dirty="0">
              <a:latin typeface="Calibri"/>
              <a:cs typeface="Calibri"/>
            </a:endParaRPr>
          </a:p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FB8536"/>
              </a:buClr>
              <a:buSzPct val="70000"/>
              <a:buFont typeface="Wingdings"/>
              <a:buChar char=""/>
              <a:tabLst>
                <a:tab pos="287020" algn="l"/>
                <a:tab pos="3658870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user </a:t>
            </a:r>
            <a:r>
              <a:rPr sz="2000" spc="-10" dirty="0">
                <a:latin typeface="Calibri"/>
                <a:cs typeface="Calibri"/>
              </a:rPr>
              <a:t>can</a:t>
            </a:r>
            <a:r>
              <a:rPr sz="2000" spc="-5" dirty="0">
                <a:latin typeface="Calibri"/>
                <a:cs typeface="Calibri"/>
              </a:rPr>
              <a:t> easily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interact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those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not-so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important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system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kernel	</a:t>
            </a:r>
            <a:r>
              <a:rPr sz="2000" spc="-10" dirty="0">
                <a:latin typeface="Calibri"/>
                <a:cs typeface="Calibri"/>
              </a:rPr>
              <a:t>is</a:t>
            </a:r>
            <a:r>
              <a:rPr sz="2000" spc="3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solely</a:t>
            </a:r>
            <a:r>
              <a:rPr sz="2000" spc="3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responsible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4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three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most </a:t>
            </a:r>
            <a:r>
              <a:rPr sz="2000" spc="-4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important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ofoperating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system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namely:</a:t>
            </a:r>
          </a:p>
          <a:p>
            <a:pPr marL="652780" lvl="1" indent="-275590">
              <a:lnSpc>
                <a:spcPct val="100000"/>
              </a:lnSpc>
              <a:buClr>
                <a:srgbClr val="FB8536"/>
              </a:buClr>
              <a:buSzPct val="80000"/>
              <a:buFont typeface="Segoe UI Symbol"/>
              <a:buChar char="⚫"/>
              <a:tabLst>
                <a:tab pos="653415" algn="l"/>
              </a:tabLst>
            </a:pPr>
            <a:r>
              <a:rPr sz="2000" spc="-20" dirty="0">
                <a:latin typeface="Calibri"/>
                <a:cs typeface="Calibri"/>
              </a:rPr>
              <a:t>Inter-Process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communication</a:t>
            </a:r>
            <a:endParaRPr sz="2000" dirty="0">
              <a:latin typeface="Calibri"/>
              <a:cs typeface="Calibri"/>
            </a:endParaRPr>
          </a:p>
          <a:p>
            <a:pPr marL="652780" lvl="1" indent="-275590">
              <a:lnSpc>
                <a:spcPct val="100000"/>
              </a:lnSpc>
              <a:spcBef>
                <a:spcPts val="505"/>
              </a:spcBef>
              <a:buClr>
                <a:srgbClr val="FB8536"/>
              </a:buClr>
              <a:buSzPct val="80000"/>
              <a:buFont typeface="Segoe UI Symbol"/>
              <a:buChar char="⚫"/>
              <a:tabLst>
                <a:tab pos="653415" algn="l"/>
              </a:tabLst>
            </a:pP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management</a:t>
            </a:r>
            <a:endParaRPr sz="2000" dirty="0">
              <a:latin typeface="Calibri"/>
              <a:cs typeface="Calibri"/>
            </a:endParaRPr>
          </a:p>
          <a:p>
            <a:pPr marL="652780" lvl="1" indent="-275590">
              <a:lnSpc>
                <a:spcPct val="100000"/>
              </a:lnSpc>
              <a:spcBef>
                <a:spcPts val="500"/>
              </a:spcBef>
              <a:buClr>
                <a:srgbClr val="FB8536"/>
              </a:buClr>
              <a:buSzPct val="80000"/>
              <a:buFont typeface="Segoe UI Symbol"/>
              <a:buChar char="⚫"/>
              <a:tabLst>
                <a:tab pos="653415" algn="l"/>
              </a:tabLst>
            </a:pPr>
            <a:r>
              <a:rPr sz="2000" dirty="0">
                <a:latin typeface="Calibri"/>
                <a:cs typeface="Calibri"/>
              </a:rPr>
              <a:t>CPU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scheduling</a:t>
            </a:r>
            <a:endParaRPr sz="2000" dirty="0">
              <a:latin typeface="Calibri"/>
              <a:cs typeface="Calibri"/>
            </a:endParaRPr>
          </a:p>
          <a:p>
            <a:pPr marL="286385" marR="6350" indent="-274320" algn="just">
              <a:lnSpc>
                <a:spcPts val="2200"/>
              </a:lnSpc>
              <a:spcBef>
                <a:spcPts val="240"/>
              </a:spcBef>
              <a:buClr>
                <a:srgbClr val="FB8536"/>
              </a:buClr>
              <a:buSzPct val="70000"/>
              <a:buFont typeface="Wingdings"/>
              <a:buChar char=""/>
              <a:tabLst>
                <a:tab pos="287020" algn="l"/>
              </a:tabLst>
            </a:pPr>
            <a:r>
              <a:rPr sz="2000" spc="-20" dirty="0">
                <a:latin typeface="Calibri"/>
                <a:cs typeface="Calibri"/>
              </a:rPr>
              <a:t>Microkernel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40" dirty="0">
                <a:latin typeface="Calibri"/>
                <a:cs typeface="Calibri"/>
              </a:rPr>
              <a:t>system </a:t>
            </a:r>
            <a:r>
              <a:rPr sz="2000" spc="-5" dirty="0">
                <a:latin typeface="Calibri"/>
                <a:cs typeface="Calibri"/>
              </a:rPr>
              <a:t>applications can </a:t>
            </a:r>
            <a:r>
              <a:rPr sz="2000" spc="-25" dirty="0">
                <a:latin typeface="Calibri"/>
                <a:cs typeface="Calibri"/>
              </a:rPr>
              <a:t>interact </a:t>
            </a:r>
            <a:r>
              <a:rPr sz="2000" spc="-5" dirty="0">
                <a:latin typeface="Calibri"/>
                <a:cs typeface="Calibri"/>
              </a:rPr>
              <a:t>with each other </a:t>
            </a:r>
            <a:r>
              <a:rPr sz="2000" spc="-20" dirty="0">
                <a:latin typeface="Calibri"/>
                <a:cs typeface="Calibri"/>
              </a:rPr>
              <a:t>by </a:t>
            </a:r>
            <a:r>
              <a:rPr sz="2000" i="1" spc="-15" dirty="0">
                <a:latin typeface="Calibri"/>
                <a:cs typeface="Calibri"/>
              </a:rPr>
              <a:t>message 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passing</a:t>
            </a:r>
            <a:r>
              <a:rPr sz="2000" i="1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required.</a:t>
            </a:r>
            <a:endParaRPr sz="2000" dirty="0">
              <a:latin typeface="Calibri"/>
              <a:cs typeface="Calibri"/>
            </a:endParaRPr>
          </a:p>
          <a:p>
            <a:pPr marL="286385" marR="5080" indent="-274320" algn="just">
              <a:lnSpc>
                <a:spcPts val="2210"/>
              </a:lnSpc>
              <a:spcBef>
                <a:spcPts val="95"/>
              </a:spcBef>
              <a:buClr>
                <a:srgbClr val="FB8536"/>
              </a:buClr>
              <a:buSzPct val="70000"/>
              <a:buFont typeface="Wingdings"/>
              <a:buChar char=""/>
              <a:tabLst>
                <a:tab pos="28702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is </a:t>
            </a:r>
            <a:r>
              <a:rPr sz="2000" spc="-20" dirty="0">
                <a:latin typeface="Calibri"/>
                <a:cs typeface="Calibri"/>
              </a:rPr>
              <a:t>extremely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advantageous architecture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since </a:t>
            </a:r>
            <a:r>
              <a:rPr sz="2000" spc="-20" dirty="0">
                <a:latin typeface="Calibri"/>
                <a:cs typeface="Calibri"/>
              </a:rPr>
              <a:t>burden </a:t>
            </a:r>
            <a:r>
              <a:rPr sz="2000" spc="-10" dirty="0">
                <a:latin typeface="Calibri"/>
                <a:cs typeface="Calibri"/>
              </a:rPr>
              <a:t>of </a:t>
            </a:r>
            <a:r>
              <a:rPr sz="2000" spc="-25" dirty="0">
                <a:latin typeface="Calibri"/>
                <a:cs typeface="Calibri"/>
              </a:rPr>
              <a:t>kernel</a:t>
            </a:r>
            <a:r>
              <a:rPr sz="2000" spc="4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reduced </a:t>
            </a:r>
            <a:r>
              <a:rPr sz="2000" spc="-5" dirty="0">
                <a:latin typeface="Calibri"/>
                <a:cs typeface="Calibri"/>
              </a:rPr>
              <a:t> 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less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crucial</a:t>
            </a:r>
            <a:r>
              <a:rPr sz="2000" dirty="0">
                <a:latin typeface="Calibri"/>
                <a:cs typeface="Calibri"/>
              </a:rPr>
              <a:t> services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accessible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hence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security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improved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too.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highly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adopted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present-daysystems.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B8536"/>
              </a:buClr>
              <a:buFont typeface="Wingdings"/>
              <a:buChar char=""/>
            </a:pPr>
            <a:endParaRPr sz="2150" dirty="0">
              <a:latin typeface="Calibri"/>
              <a:cs typeface="Calibri"/>
            </a:endParaRP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FB8536"/>
              </a:buClr>
              <a:buSzPct val="70000"/>
              <a:buFont typeface="Wingdings"/>
              <a:buChar char=""/>
              <a:tabLst>
                <a:tab pos="287020" algn="l"/>
              </a:tabLst>
            </a:pPr>
            <a:r>
              <a:rPr sz="2000" dirty="0">
                <a:latin typeface="Calibri"/>
                <a:cs typeface="Calibri"/>
              </a:rPr>
              <a:t>MacOSX,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Eclipse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good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example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Microkernel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Architecture.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400" y="1752600"/>
            <a:ext cx="6906767" cy="4876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03091" y="661036"/>
            <a:ext cx="6160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MICROKERNEL</a:t>
            </a:r>
            <a:r>
              <a:rPr spc="-185" dirty="0"/>
              <a:t> </a:t>
            </a:r>
            <a:r>
              <a:rPr dirty="0"/>
              <a:t>STRUCTURE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85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0" y="1905000"/>
            <a:ext cx="8727948" cy="459181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03091" y="661036"/>
            <a:ext cx="6160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MICROKERNEL</a:t>
            </a:r>
            <a:r>
              <a:rPr spc="-185" dirty="0"/>
              <a:t> </a:t>
            </a:r>
            <a:r>
              <a:rPr dirty="0"/>
              <a:t>STRUCTURE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86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208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Modular</a:t>
            </a:r>
            <a:r>
              <a:rPr spc="-125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8620125" cy="484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14199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built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with</a:t>
            </a:r>
            <a:r>
              <a:rPr sz="2400" spc="-5" dirty="0">
                <a:latin typeface="Calibri"/>
                <a:cs typeface="Calibri"/>
              </a:rPr>
              <a:t> its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various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broken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into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distinct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processes, </a:t>
            </a:r>
            <a:r>
              <a:rPr sz="2400" spc="5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own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interface.</a:t>
            </a:r>
            <a:endParaRPr sz="2400">
              <a:latin typeface="Calibri"/>
              <a:cs typeface="Calibri"/>
            </a:endParaRPr>
          </a:p>
          <a:p>
            <a:pPr marL="354965" marR="7620" indent="-342900" algn="just">
              <a:lnSpc>
                <a:spcPct val="114199"/>
              </a:lnSpc>
              <a:spcBef>
                <a:spcPts val="58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primary </a:t>
            </a:r>
            <a:r>
              <a:rPr sz="2400" spc="-15" dirty="0">
                <a:latin typeface="Calibri"/>
                <a:cs typeface="Calibri"/>
              </a:rPr>
              <a:t>benefit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the modular </a:t>
            </a:r>
            <a:r>
              <a:rPr sz="2400" spc="-20" dirty="0">
                <a:latin typeface="Calibri"/>
                <a:cs typeface="Calibri"/>
              </a:rPr>
              <a:t>approach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that </a:t>
            </a:r>
            <a:r>
              <a:rPr sz="2400" spc="5" dirty="0">
                <a:latin typeface="Calibri"/>
                <a:cs typeface="Calibri"/>
              </a:rPr>
              <a:t>each </a:t>
            </a:r>
            <a:r>
              <a:rPr sz="2400" spc="-20" dirty="0">
                <a:latin typeface="Calibri"/>
                <a:cs typeface="Calibri"/>
              </a:rPr>
              <a:t>process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operates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independently,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dirty="0">
                <a:latin typeface="Calibri"/>
                <a:cs typeface="Calibri"/>
              </a:rPr>
              <a:t> if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fails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update,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won’t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affect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any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functions.</a:t>
            </a:r>
            <a:endParaRPr sz="2400">
              <a:latin typeface="Calibri"/>
              <a:cs typeface="Calibri"/>
            </a:endParaRPr>
          </a:p>
          <a:p>
            <a:pPr marL="354965" marR="8255" indent="-342900" algn="just">
              <a:lnSpc>
                <a:spcPct val="113999"/>
              </a:lnSpc>
              <a:spcBef>
                <a:spcPts val="59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main </a:t>
            </a:r>
            <a:r>
              <a:rPr sz="2400" spc="-10" dirty="0">
                <a:latin typeface="Calibri"/>
                <a:cs typeface="Calibri"/>
              </a:rPr>
              <a:t>elements </a:t>
            </a:r>
            <a:r>
              <a:rPr sz="2400" dirty="0">
                <a:latin typeface="Calibri"/>
                <a:cs typeface="Calibri"/>
              </a:rPr>
              <a:t>of a </a:t>
            </a:r>
            <a:r>
              <a:rPr sz="2400" spc="-5" dirty="0">
                <a:latin typeface="Calibri"/>
                <a:cs typeface="Calibri"/>
              </a:rPr>
              <a:t>modular </a:t>
            </a:r>
            <a:r>
              <a:rPr sz="2400" spc="-20" dirty="0">
                <a:latin typeface="Calibri"/>
                <a:cs typeface="Calibri"/>
              </a:rPr>
              <a:t>operating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system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30" dirty="0">
                <a:latin typeface="Calibri"/>
                <a:cs typeface="Calibri"/>
              </a:rPr>
              <a:t>kernel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dynamically</a:t>
            </a:r>
            <a:r>
              <a:rPr sz="2400" spc="-10" dirty="0">
                <a:latin typeface="Calibri"/>
                <a:cs typeface="Calibri"/>
              </a:rPr>
              <a:t> loadable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applications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own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discrete </a:t>
            </a:r>
            <a:r>
              <a:rPr sz="2400" spc="-5" dirty="0">
                <a:latin typeface="Calibri"/>
                <a:cs typeface="Calibri"/>
              </a:rPr>
              <a:t>memory </a:t>
            </a:r>
            <a:r>
              <a:rPr sz="2400" spc="-10" dirty="0">
                <a:latin typeface="Calibri"/>
                <a:cs typeface="Calibri"/>
              </a:rPr>
              <a:t>spaces.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kernel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30" dirty="0">
                <a:latin typeface="Calibri"/>
                <a:cs typeface="Calibri"/>
              </a:rPr>
              <a:t>protected </a:t>
            </a:r>
            <a:r>
              <a:rPr sz="2400" spc="-2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service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failures.</a:t>
            </a:r>
            <a:endParaRPr sz="2400">
              <a:latin typeface="Calibri"/>
              <a:cs typeface="Calibri"/>
            </a:endParaRPr>
          </a:p>
          <a:p>
            <a:pPr marL="354965" marR="7620" indent="-342900" algn="just">
              <a:lnSpc>
                <a:spcPct val="114199"/>
              </a:lnSpc>
              <a:spcBef>
                <a:spcPts val="58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Linux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kernel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modular,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extend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capabilities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through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dynamically-loaded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kernel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1752600"/>
            <a:ext cx="7132319" cy="48768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82426" y="799497"/>
            <a:ext cx="52539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MODULAR</a:t>
            </a:r>
            <a:r>
              <a:rPr spc="-90" dirty="0"/>
              <a:t> </a:t>
            </a:r>
            <a:r>
              <a:rPr spc="-5" dirty="0"/>
              <a:t>STRUCTURE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88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9664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14850" algn="l"/>
              </a:tabLst>
            </a:pPr>
            <a:r>
              <a:rPr spc="-15" dirty="0"/>
              <a:t>Q</a:t>
            </a:r>
            <a:r>
              <a:rPr spc="20" dirty="0"/>
              <a:t>u</a:t>
            </a:r>
            <a:r>
              <a:rPr spc="10" dirty="0"/>
              <a:t>e</a:t>
            </a:r>
            <a:r>
              <a:rPr spc="-5" dirty="0"/>
              <a:t>s</a:t>
            </a:r>
            <a:r>
              <a:rPr spc="-25" dirty="0"/>
              <a:t>t</a:t>
            </a:r>
            <a:r>
              <a:rPr dirty="0"/>
              <a:t>i</a:t>
            </a:r>
            <a:r>
              <a:rPr spc="10" dirty="0"/>
              <a:t>o</a:t>
            </a:r>
            <a:r>
              <a:rPr spc="-25" dirty="0"/>
              <a:t>n</a:t>
            </a:r>
            <a:r>
              <a:rPr dirty="0"/>
              <a:t>s</a:t>
            </a:r>
            <a:r>
              <a:rPr spc="10" dirty="0"/>
              <a:t> </a:t>
            </a:r>
            <a:r>
              <a:rPr spc="-40" dirty="0"/>
              <a:t>a</a:t>
            </a:r>
            <a:r>
              <a:rPr spc="-50" dirty="0"/>
              <a:t>s</a:t>
            </a:r>
            <a:r>
              <a:rPr spc="-25" dirty="0"/>
              <a:t>k</a:t>
            </a:r>
            <a:r>
              <a:rPr spc="-35" dirty="0"/>
              <a:t>e</a:t>
            </a:r>
            <a:r>
              <a:rPr dirty="0"/>
              <a:t>d</a:t>
            </a:r>
            <a:r>
              <a:rPr spc="-50" dirty="0"/>
              <a:t> </a:t>
            </a:r>
            <a:r>
              <a:rPr dirty="0"/>
              <a:t>in	</a:t>
            </a:r>
            <a:r>
              <a:rPr spc="-40" dirty="0"/>
              <a:t>E</a:t>
            </a:r>
            <a:r>
              <a:rPr spc="-15" dirty="0"/>
              <a:t>x</a:t>
            </a:r>
            <a:r>
              <a:rPr dirty="0"/>
              <a:t>a</a:t>
            </a:r>
            <a:r>
              <a:rPr spc="-40" dirty="0"/>
              <a:t>m</a:t>
            </a:r>
            <a:r>
              <a:rPr dirty="0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89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68" y="1435134"/>
            <a:ext cx="8305165" cy="5280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69265" marR="52069" indent="-457200">
              <a:lnSpc>
                <a:spcPts val="2500"/>
              </a:lnSpc>
              <a:spcBef>
                <a:spcPts val="2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Calibri"/>
                <a:cs typeface="Calibri"/>
              </a:rPr>
              <a:t>What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Operating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System?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Discuss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role/functions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resource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manager.</a:t>
            </a:r>
            <a:endParaRPr sz="2200" dirty="0">
              <a:latin typeface="Calibri"/>
              <a:cs typeface="Calibri"/>
            </a:endParaRPr>
          </a:p>
          <a:p>
            <a:pPr marL="469265" marR="5080" indent="-457200">
              <a:lnSpc>
                <a:spcPts val="2600"/>
              </a:lnSpc>
              <a:spcBef>
                <a:spcPts val="32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40" dirty="0">
                <a:latin typeface="Calibri"/>
                <a:cs typeface="Calibri"/>
              </a:rPr>
              <a:t>Write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different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operating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system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services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describe</a:t>
            </a:r>
            <a:r>
              <a:rPr sz="2200" spc="-5" dirty="0">
                <a:latin typeface="Calibri"/>
                <a:cs typeface="Calibri"/>
              </a:rPr>
              <a:t> it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suitable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example.</a:t>
            </a:r>
            <a:endParaRPr sz="2200" dirty="0">
              <a:latin typeface="Calibri"/>
              <a:cs typeface="Calibri"/>
            </a:endParaRPr>
          </a:p>
          <a:p>
            <a:pPr marL="469265" marR="114300" indent="-457200">
              <a:lnSpc>
                <a:spcPts val="2500"/>
              </a:lnSpc>
              <a:spcBef>
                <a:spcPts val="5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Calibri"/>
                <a:cs typeface="Calibri"/>
              </a:rPr>
              <a:t>Enlist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various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generations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operating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system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explain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advantages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disadvantages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detail.</a:t>
            </a:r>
            <a:endParaRPr sz="22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Calibri"/>
                <a:cs typeface="Calibri"/>
              </a:rPr>
              <a:t>Describe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RTOS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its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types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suitable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examples.</a:t>
            </a:r>
            <a:endParaRPr sz="2200" dirty="0">
              <a:latin typeface="Calibri"/>
              <a:cs typeface="Calibri"/>
            </a:endParaRPr>
          </a:p>
          <a:p>
            <a:pPr marL="469265" marR="196850" indent="-457200">
              <a:lnSpc>
                <a:spcPts val="2500"/>
              </a:lnSpc>
              <a:spcBef>
                <a:spcPts val="67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latin typeface="Calibri"/>
                <a:cs typeface="Calibri"/>
              </a:rPr>
              <a:t>Identify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differences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between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Multi-Programming,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Multi-tasking,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Multiprocessing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System.</a:t>
            </a:r>
            <a:endParaRPr sz="2200" dirty="0">
              <a:latin typeface="Calibri"/>
              <a:cs typeface="Calibri"/>
            </a:endParaRPr>
          </a:p>
          <a:p>
            <a:pPr marL="469265" marR="554990" indent="-457200">
              <a:lnSpc>
                <a:spcPts val="2590"/>
              </a:lnSpc>
              <a:spcBef>
                <a:spcPts val="32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Calibri"/>
                <a:cs typeface="Calibri"/>
              </a:rPr>
              <a:t>What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Calls?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Explain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various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types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40" dirty="0">
                <a:latin typeface="Calibri"/>
                <a:cs typeface="Calibri"/>
              </a:rPr>
              <a:t>system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calls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appropriate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examples.</a:t>
            </a:r>
            <a:endParaRPr sz="2200" dirty="0">
              <a:latin typeface="Calibri"/>
              <a:cs typeface="Calibri"/>
            </a:endParaRPr>
          </a:p>
          <a:p>
            <a:pPr marL="469265" marR="736600" indent="-457200">
              <a:lnSpc>
                <a:spcPts val="2500"/>
              </a:lnSpc>
              <a:spcBef>
                <a:spcPts val="5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Calibri"/>
                <a:cs typeface="Calibri"/>
              </a:rPr>
              <a:t>What</a:t>
            </a:r>
            <a:r>
              <a:rPr sz="2200" spc="-5" dirty="0">
                <a:latin typeface="Calibri"/>
                <a:cs typeface="Calibri"/>
              </a:rPr>
              <a:t> 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interrupt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context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switching?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How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handle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by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operating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system.</a:t>
            </a:r>
            <a:endParaRPr sz="2200" dirty="0">
              <a:latin typeface="Calibri"/>
              <a:cs typeface="Calibri"/>
            </a:endParaRPr>
          </a:p>
          <a:p>
            <a:pPr marL="469265" marR="438784" indent="-457200">
              <a:lnSpc>
                <a:spcPts val="2590"/>
              </a:lnSpc>
              <a:spcBef>
                <a:spcPts val="32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latin typeface="Calibri"/>
                <a:cs typeface="Calibri"/>
              </a:rPr>
              <a:t>Explain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Monolithic,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Micro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Kernel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Layered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Operating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System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Structure.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67909"/>
            <a:ext cx="5800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Where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does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OS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fit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5862275"/>
            <a:ext cx="8058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lies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between</a:t>
            </a:r>
            <a:r>
              <a:rPr sz="2400" b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BF0000"/>
                </a:solidFill>
                <a:latin typeface="Calibri"/>
                <a:cs typeface="Calibri"/>
              </a:rPr>
              <a:t>hardware</a:t>
            </a:r>
            <a:r>
              <a:rPr sz="2400" b="1" spc="-5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400" b="1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user 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program</a:t>
            </a:r>
            <a:r>
              <a:rPr sz="2400" spc="-2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acts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an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intermediary</a:t>
            </a:r>
            <a:r>
              <a:rPr sz="24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hardware.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2555" y="1421891"/>
            <a:ext cx="5020055" cy="439216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2502" y="7044204"/>
            <a:ext cx="192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t>9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9400" y="1600200"/>
            <a:ext cx="4648200" cy="4648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spc="-25" dirty="0"/>
              <a:t>(Prof.</a:t>
            </a:r>
            <a:r>
              <a:rPr spc="-15" dirty="0"/>
              <a:t> </a:t>
            </a:r>
            <a:r>
              <a:rPr dirty="0"/>
              <a:t>Suhag</a:t>
            </a:r>
            <a:r>
              <a:rPr spc="-40" dirty="0"/>
              <a:t> </a:t>
            </a:r>
            <a:r>
              <a:rPr spc="-5" dirty="0"/>
              <a:t>Baldaniya)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67902" y="7044204"/>
            <a:ext cx="258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5" dirty="0">
                <a:latin typeface="Calibri"/>
                <a:cs typeface="Calibri"/>
              </a:rPr>
              <a:t>9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4263</Words>
  <Application>Microsoft Office PowerPoint</Application>
  <PresentationFormat>Custom</PresentationFormat>
  <Paragraphs>725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 MT</vt:lpstr>
      <vt:lpstr>Calibri</vt:lpstr>
      <vt:lpstr>Segoe UI Symbol</vt:lpstr>
      <vt:lpstr>Times New Roman</vt:lpstr>
      <vt:lpstr>Wingdings</vt:lpstr>
      <vt:lpstr>Office Theme</vt:lpstr>
      <vt:lpstr>Operating System</vt:lpstr>
      <vt:lpstr>Disclaimer</vt:lpstr>
      <vt:lpstr>Reference Books</vt:lpstr>
      <vt:lpstr>Topics to be covered</vt:lpstr>
      <vt:lpstr>Basic elements of computer</vt:lpstr>
      <vt:lpstr>Computer system architecture</vt:lpstr>
      <vt:lpstr>PowerPoint Presentation</vt:lpstr>
      <vt:lpstr>Definition</vt:lpstr>
      <vt:lpstr>Where does the OS fit in?</vt:lpstr>
      <vt:lpstr>Modes of operation of computer</vt:lpstr>
      <vt:lpstr>Flow of Communication</vt:lpstr>
      <vt:lpstr>Functions/Services/Tasks of OS</vt:lpstr>
      <vt:lpstr>Functions/Services/Tasks of OS</vt:lpstr>
      <vt:lpstr>Functions/Services/Tasks of OS</vt:lpstr>
      <vt:lpstr>Functions/Services/Tasks of OS</vt:lpstr>
      <vt:lpstr>Functions/Services/Tasks of OS</vt:lpstr>
      <vt:lpstr>Functions/Services/Tasks of OS</vt:lpstr>
      <vt:lpstr>Functions/Services/Tasks of OS</vt:lpstr>
      <vt:lpstr>Different views of OS</vt:lpstr>
      <vt:lpstr>Different views of OS</vt:lpstr>
      <vt:lpstr>Different views of OS</vt:lpstr>
      <vt:lpstr>Different views of OS</vt:lpstr>
      <vt:lpstr>Different views of OS</vt:lpstr>
      <vt:lpstr>Different views of OS</vt:lpstr>
      <vt:lpstr>Different views of OS</vt:lpstr>
      <vt:lpstr>OS as a Resource Manager</vt:lpstr>
      <vt:lpstr>Goals/objective of OS</vt:lpstr>
      <vt:lpstr>Generations of Operating systems</vt:lpstr>
      <vt:lpstr>History of OS (First generation)</vt:lpstr>
      <vt:lpstr>First generation</vt:lpstr>
      <vt:lpstr>First generation</vt:lpstr>
      <vt:lpstr>PowerPoint Presentation</vt:lpstr>
      <vt:lpstr>PowerPoint Presentation</vt:lpstr>
      <vt:lpstr>Punch Card</vt:lpstr>
      <vt:lpstr>First Generation</vt:lpstr>
      <vt:lpstr>First Generation</vt:lpstr>
      <vt:lpstr>History of OS (Second generation)</vt:lpstr>
      <vt:lpstr>Second Generation</vt:lpstr>
      <vt:lpstr>Second Generation</vt:lpstr>
      <vt:lpstr>Second Generation</vt:lpstr>
      <vt:lpstr>Batch system: Working</vt:lpstr>
      <vt:lpstr>Second Generation</vt:lpstr>
      <vt:lpstr>History of OS (Third generation)</vt:lpstr>
      <vt:lpstr>Third Generation</vt:lpstr>
      <vt:lpstr>Third Generation</vt:lpstr>
      <vt:lpstr>Third Generation</vt:lpstr>
      <vt:lpstr>History of OS (Fourth generation)</vt:lpstr>
      <vt:lpstr>Fourth Generation</vt:lpstr>
      <vt:lpstr>Fourth Generation</vt:lpstr>
      <vt:lpstr>Generations of Operating systems: Summary</vt:lpstr>
      <vt:lpstr>Types of Operating Systems</vt:lpstr>
      <vt:lpstr>Multiprogramming v/s Multiprocessing v/s Multitasking</vt:lpstr>
      <vt:lpstr>Multiprogramming v/s Multiprocessing v/s Multitasking</vt:lpstr>
      <vt:lpstr>Real Time OS</vt:lpstr>
      <vt:lpstr>Real Time OS</vt:lpstr>
      <vt:lpstr>Distributed Operating System</vt:lpstr>
      <vt:lpstr>Examples of Distributed OS</vt:lpstr>
      <vt:lpstr>Distributed OS</vt:lpstr>
      <vt:lpstr>User Mode vs. Kernel Mode</vt:lpstr>
      <vt:lpstr>System Call</vt:lpstr>
      <vt:lpstr>System Call</vt:lpstr>
      <vt:lpstr>Read System Call</vt:lpstr>
      <vt:lpstr>Read System Call</vt:lpstr>
      <vt:lpstr>Read System Call</vt:lpstr>
      <vt:lpstr>PowerPoint Presentation</vt:lpstr>
      <vt:lpstr>System Call</vt:lpstr>
      <vt:lpstr>PowerPoint Presentation</vt:lpstr>
      <vt:lpstr>System Calls for Process Management</vt:lpstr>
      <vt:lpstr>System Calls for File Management</vt:lpstr>
      <vt:lpstr>System Calls for File Management</vt:lpstr>
      <vt:lpstr>System Calls for Directory Management</vt:lpstr>
      <vt:lpstr>System Calls for Directory Management</vt:lpstr>
      <vt:lpstr>Miscellaneous System Calls</vt:lpstr>
      <vt:lpstr>Miscellaneous System Calls</vt:lpstr>
      <vt:lpstr>System Calls: Interrupts</vt:lpstr>
      <vt:lpstr>Interrupts</vt:lpstr>
      <vt:lpstr>Operating system structures</vt:lpstr>
      <vt:lpstr>Simple Structure</vt:lpstr>
      <vt:lpstr>SIMPLE STRUCTURE</vt:lpstr>
      <vt:lpstr>Monolithic Structure</vt:lpstr>
      <vt:lpstr>MONOLITHIC STRUCTURE</vt:lpstr>
      <vt:lpstr>Layered Structure</vt:lpstr>
      <vt:lpstr>LAYERED STRUCTURE</vt:lpstr>
      <vt:lpstr>Microkernel Structure</vt:lpstr>
      <vt:lpstr>MICROKERNEL STRUCTURE</vt:lpstr>
      <vt:lpstr>MICROKERNEL STRUCTURE</vt:lpstr>
      <vt:lpstr>Modular Structure</vt:lpstr>
      <vt:lpstr>MODULAR STRUCTURE</vt:lpstr>
      <vt:lpstr>Questions asked in Exams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Unit1OSpdf__2021_03_16_15_20_54</dc:title>
  <dc:creator>LENOVO</dc:creator>
  <cp:lastModifiedBy>Microsoft account</cp:lastModifiedBy>
  <cp:revision>1</cp:revision>
  <dcterms:created xsi:type="dcterms:W3CDTF">2024-05-14T08:03:00Z</dcterms:created>
  <dcterms:modified xsi:type="dcterms:W3CDTF">2024-05-15T01:10:05Z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2023-01-11T00:00:00Z</vt:filetime>
  </property>
  <property fmtid="{D5CDD505-2E9C-101B-9397-08002B2CF9AE}" pid="3" name="LastSaved">
    <vt:filetime>2024-05-14T00:00:00Z</vt:filetime>
  </property>
</Properties>
</file>